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7" r:id="rId5"/>
    <p:sldId id="304" r:id="rId6"/>
    <p:sldId id="325" r:id="rId7"/>
    <p:sldId id="261" r:id="rId8"/>
    <p:sldId id="307" r:id="rId9"/>
    <p:sldId id="323" r:id="rId10"/>
    <p:sldId id="326" r:id="rId11"/>
    <p:sldId id="327" r:id="rId12"/>
    <p:sldId id="328" r:id="rId13"/>
    <p:sldId id="282" r:id="rId14"/>
    <p:sldId id="331" r:id="rId15"/>
    <p:sldId id="332" r:id="rId16"/>
    <p:sldId id="333" r:id="rId17"/>
    <p:sldId id="334" r:id="rId18"/>
    <p:sldId id="335" r:id="rId19"/>
    <p:sldId id="342" r:id="rId20"/>
    <p:sldId id="336" r:id="rId21"/>
    <p:sldId id="337" r:id="rId22"/>
    <p:sldId id="338" r:id="rId23"/>
    <p:sldId id="339" r:id="rId24"/>
    <p:sldId id="345" r:id="rId25"/>
    <p:sldId id="340" r:id="rId26"/>
    <p:sldId id="346" r:id="rId27"/>
    <p:sldId id="344" r:id="rId28"/>
    <p:sldId id="322"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737A2B-9734-42D5-F7F5-62691FFDCA98}" name="Rachel Kok" initials="RK" userId="S::ra.okoli@noorderpoort.nl::adad1452-82d9-432f-b3d0-d27e1e0205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300"/>
    <a:srgbClr val="DAAD08"/>
    <a:srgbClr val="E3D6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2060AC-34F8-4E2E-98DD-651119B2D996}" v="52" dt="2023-01-25T19:33:09.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865" autoAdjust="0"/>
  </p:normalViewPr>
  <p:slideViewPr>
    <p:cSldViewPr snapToGrid="0">
      <p:cViewPr varScale="1">
        <p:scale>
          <a:sx n="70" d="100"/>
          <a:sy n="70" d="100"/>
        </p:scale>
        <p:origin x="1810"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 van Ast" userId="5cde5fe80c1d067d" providerId="LiveId" clId="{9C2060AC-34F8-4E2E-98DD-651119B2D996}"/>
    <pc:docChg chg="undo custSel addSld delSld modSld">
      <pc:chgData name="Leo van Ast" userId="5cde5fe80c1d067d" providerId="LiveId" clId="{9C2060AC-34F8-4E2E-98DD-651119B2D996}" dt="2023-01-25T19:33:30.351" v="187" actId="47"/>
      <pc:docMkLst>
        <pc:docMk/>
      </pc:docMkLst>
      <pc:sldChg chg="addSp delSp modSp mod">
        <pc:chgData name="Leo van Ast" userId="5cde5fe80c1d067d" providerId="LiveId" clId="{9C2060AC-34F8-4E2E-98DD-651119B2D996}" dt="2023-01-23T19:41:12.932" v="33" actId="1076"/>
        <pc:sldMkLst>
          <pc:docMk/>
          <pc:sldMk cId="746863241" sldId="257"/>
        </pc:sldMkLst>
        <pc:picChg chg="add del mod">
          <ac:chgData name="Leo van Ast" userId="5cde5fe80c1d067d" providerId="LiveId" clId="{9C2060AC-34F8-4E2E-98DD-651119B2D996}" dt="2023-01-23T19:41:05.440" v="29" actId="478"/>
          <ac:picMkLst>
            <pc:docMk/>
            <pc:sldMk cId="746863241" sldId="257"/>
            <ac:picMk id="3" creationId="{F532057B-78CC-832F-AFFC-B52C044C1FCE}"/>
          </ac:picMkLst>
        </pc:picChg>
        <pc:picChg chg="add mod">
          <ac:chgData name="Leo van Ast" userId="5cde5fe80c1d067d" providerId="LiveId" clId="{9C2060AC-34F8-4E2E-98DD-651119B2D996}" dt="2023-01-23T19:41:12.932" v="33" actId="1076"/>
          <ac:picMkLst>
            <pc:docMk/>
            <pc:sldMk cId="746863241" sldId="257"/>
            <ac:picMk id="4" creationId="{37EFC9AD-DF80-711E-A017-BF033F87F7EA}"/>
          </ac:picMkLst>
        </pc:picChg>
        <pc:picChg chg="del">
          <ac:chgData name="Leo van Ast" userId="5cde5fe80c1d067d" providerId="LiveId" clId="{9C2060AC-34F8-4E2E-98DD-651119B2D996}" dt="2023-01-23T18:38:46.904" v="0" actId="478"/>
          <ac:picMkLst>
            <pc:docMk/>
            <pc:sldMk cId="746863241" sldId="257"/>
            <ac:picMk id="5" creationId="{4925EF7F-D016-477E-BB89-1BF243B1F4DE}"/>
          </ac:picMkLst>
        </pc:picChg>
      </pc:sldChg>
      <pc:sldChg chg="addSp delSp modSp mod">
        <pc:chgData name="Leo van Ast" userId="5cde5fe80c1d067d" providerId="LiveId" clId="{9C2060AC-34F8-4E2E-98DD-651119B2D996}" dt="2023-01-23T19:45:12.529" v="51" actId="1076"/>
        <pc:sldMkLst>
          <pc:docMk/>
          <pc:sldMk cId="1559263503" sldId="261"/>
        </pc:sldMkLst>
        <pc:spChg chg="mod">
          <ac:chgData name="Leo van Ast" userId="5cde5fe80c1d067d" providerId="LiveId" clId="{9C2060AC-34F8-4E2E-98DD-651119B2D996}" dt="2023-01-23T19:41:55.463" v="34" actId="14100"/>
          <ac:spMkLst>
            <pc:docMk/>
            <pc:sldMk cId="1559263503" sldId="261"/>
            <ac:spMk id="5" creationId="{00000000-0000-0000-0000-000000000000}"/>
          </ac:spMkLst>
        </pc:spChg>
        <pc:picChg chg="add del mod">
          <ac:chgData name="Leo van Ast" userId="5cde5fe80c1d067d" providerId="LiveId" clId="{9C2060AC-34F8-4E2E-98DD-651119B2D996}" dt="2023-01-23T18:39:46.656" v="5" actId="478"/>
          <ac:picMkLst>
            <pc:docMk/>
            <pc:sldMk cId="1559263503" sldId="261"/>
            <ac:picMk id="3" creationId="{329CC6FD-B804-5530-AF3E-0CA02178775C}"/>
          </ac:picMkLst>
        </pc:picChg>
        <pc:picChg chg="del">
          <ac:chgData name="Leo van Ast" userId="5cde5fe80c1d067d" providerId="LiveId" clId="{9C2060AC-34F8-4E2E-98DD-651119B2D996}" dt="2023-01-23T18:39:10.118" v="3" actId="21"/>
          <ac:picMkLst>
            <pc:docMk/>
            <pc:sldMk cId="1559263503" sldId="261"/>
            <ac:picMk id="4" creationId="{D50A59D9-4D28-4325-A320-521DB3CB9252}"/>
          </ac:picMkLst>
        </pc:picChg>
        <pc:picChg chg="add del mod">
          <ac:chgData name="Leo van Ast" userId="5cde5fe80c1d067d" providerId="LiveId" clId="{9C2060AC-34F8-4E2E-98DD-651119B2D996}" dt="2023-01-23T19:45:06.832" v="47" actId="478"/>
          <ac:picMkLst>
            <pc:docMk/>
            <pc:sldMk cId="1559263503" sldId="261"/>
            <ac:picMk id="4" creationId="{FF84BA9B-FABA-B563-8DFF-4D20E37C39A8}"/>
          </ac:picMkLst>
        </pc:picChg>
        <pc:picChg chg="add mod">
          <ac:chgData name="Leo van Ast" userId="5cde5fe80c1d067d" providerId="LiveId" clId="{9C2060AC-34F8-4E2E-98DD-651119B2D996}" dt="2023-01-23T19:45:12.529" v="51" actId="1076"/>
          <ac:picMkLst>
            <pc:docMk/>
            <pc:sldMk cId="1559263503" sldId="261"/>
            <ac:picMk id="7" creationId="{92899709-12E6-C657-8BD8-5BD705A593C4}"/>
          </ac:picMkLst>
        </pc:picChg>
        <pc:picChg chg="add del mod">
          <ac:chgData name="Leo van Ast" userId="5cde5fe80c1d067d" providerId="LiveId" clId="{9C2060AC-34F8-4E2E-98DD-651119B2D996}" dt="2023-01-23T19:42:19.775" v="35" actId="478"/>
          <ac:picMkLst>
            <pc:docMk/>
            <pc:sldMk cId="1559263503" sldId="261"/>
            <ac:picMk id="8" creationId="{1CA8777A-02C4-1F07-968A-4BC82974F273}"/>
          </ac:picMkLst>
        </pc:picChg>
      </pc:sldChg>
      <pc:sldChg chg="addSp delSp modSp mod">
        <pc:chgData name="Leo van Ast" userId="5cde5fe80c1d067d" providerId="LiveId" clId="{9C2060AC-34F8-4E2E-98DD-651119B2D996}" dt="2023-01-24T12:21:43.786" v="106" actId="1076"/>
        <pc:sldMkLst>
          <pc:docMk/>
          <pc:sldMk cId="3424165174" sldId="282"/>
        </pc:sldMkLst>
        <pc:picChg chg="add mod">
          <ac:chgData name="Leo van Ast" userId="5cde5fe80c1d067d" providerId="LiveId" clId="{9C2060AC-34F8-4E2E-98DD-651119B2D996}" dt="2023-01-24T12:21:43.786" v="106" actId="1076"/>
          <ac:picMkLst>
            <pc:docMk/>
            <pc:sldMk cId="3424165174" sldId="282"/>
            <ac:picMk id="3" creationId="{3B719170-FE59-CB2D-A19D-F6F88862DF58}"/>
          </ac:picMkLst>
        </pc:picChg>
        <pc:picChg chg="del">
          <ac:chgData name="Leo van Ast" userId="5cde5fe80c1d067d" providerId="LiveId" clId="{9C2060AC-34F8-4E2E-98DD-651119B2D996}" dt="2023-01-23T18:42:25.404" v="16" actId="478"/>
          <ac:picMkLst>
            <pc:docMk/>
            <pc:sldMk cId="3424165174" sldId="282"/>
            <ac:picMk id="3" creationId="{CA081FDE-86B0-40AC-875E-2D206A67B4F3}"/>
          </ac:picMkLst>
        </pc:picChg>
        <pc:picChg chg="add del mod">
          <ac:chgData name="Leo van Ast" userId="5cde5fe80c1d067d" providerId="LiveId" clId="{9C2060AC-34F8-4E2E-98DD-651119B2D996}" dt="2023-01-24T12:21:39.521" v="104" actId="478"/>
          <ac:picMkLst>
            <pc:docMk/>
            <pc:sldMk cId="3424165174" sldId="282"/>
            <ac:picMk id="4" creationId="{D63AA4C4-8B08-DD4E-A560-21E0C21A2B2B}"/>
          </ac:picMkLst>
        </pc:picChg>
      </pc:sldChg>
      <pc:sldChg chg="addSp delSp modSp del mod delAnim">
        <pc:chgData name="Leo van Ast" userId="5cde5fe80c1d067d" providerId="LiveId" clId="{9C2060AC-34F8-4E2E-98DD-651119B2D996}" dt="2023-01-25T19:33:30.351" v="187" actId="47"/>
        <pc:sldMkLst>
          <pc:docMk/>
          <pc:sldMk cId="633610589" sldId="287"/>
        </pc:sldMkLst>
        <pc:spChg chg="add">
          <ac:chgData name="Leo van Ast" userId="5cde5fe80c1d067d" providerId="LiveId" clId="{9C2060AC-34F8-4E2E-98DD-651119B2D996}" dt="2023-01-25T19:31:56.239" v="185" actId="22"/>
          <ac:spMkLst>
            <pc:docMk/>
            <pc:sldMk cId="633610589" sldId="287"/>
            <ac:spMk id="5" creationId="{C1F3DD3B-3FB6-CF62-E2E3-9AEF03F725BB}"/>
          </ac:spMkLst>
        </pc:spChg>
        <pc:picChg chg="add del mod">
          <ac:chgData name="Leo van Ast" userId="5cde5fe80c1d067d" providerId="LiveId" clId="{9C2060AC-34F8-4E2E-98DD-651119B2D996}" dt="2023-01-24T09:44:53.388" v="78" actId="478"/>
          <ac:picMkLst>
            <pc:docMk/>
            <pc:sldMk cId="633610589" sldId="287"/>
            <ac:picMk id="3" creationId="{9602FD86-F41E-D76A-1D91-9C0008EFDC31}"/>
          </ac:picMkLst>
        </pc:picChg>
        <pc:picChg chg="add mod">
          <ac:chgData name="Leo van Ast" userId="5cde5fe80c1d067d" providerId="LiveId" clId="{9C2060AC-34F8-4E2E-98DD-651119B2D996}" dt="2023-01-24T19:11:59.475" v="155" actId="1076"/>
          <ac:picMkLst>
            <pc:docMk/>
            <pc:sldMk cId="633610589" sldId="287"/>
            <ac:picMk id="3" creationId="{C66388BE-9882-79E3-D47D-8FB8AE2B3E5C}"/>
          </ac:picMkLst>
        </pc:picChg>
        <pc:picChg chg="add del mod">
          <ac:chgData name="Leo van Ast" userId="5cde5fe80c1d067d" providerId="LiveId" clId="{9C2060AC-34F8-4E2E-98DD-651119B2D996}" dt="2023-01-24T09:44:33.546" v="77"/>
          <ac:picMkLst>
            <pc:docMk/>
            <pc:sldMk cId="633610589" sldId="287"/>
            <ac:picMk id="5" creationId="{0F8226C5-E7EF-81FC-CF0B-F6DD1E3EAAE7}"/>
          </ac:picMkLst>
        </pc:picChg>
        <pc:picChg chg="del">
          <ac:chgData name="Leo van Ast" userId="5cde5fe80c1d067d" providerId="LiveId" clId="{9C2060AC-34F8-4E2E-98DD-651119B2D996}" dt="2023-01-24T09:43:40.918" v="63" actId="478"/>
          <ac:picMkLst>
            <pc:docMk/>
            <pc:sldMk cId="633610589" sldId="287"/>
            <ac:picMk id="6" creationId="{1D173038-611A-441A-BD5B-3FE2C4EC0E63}"/>
          </ac:picMkLst>
        </pc:picChg>
        <pc:picChg chg="add del mod">
          <ac:chgData name="Leo van Ast" userId="5cde5fe80c1d067d" providerId="LiveId" clId="{9C2060AC-34F8-4E2E-98DD-651119B2D996}" dt="2023-01-24T19:11:51.625" v="151" actId="478"/>
          <ac:picMkLst>
            <pc:docMk/>
            <pc:sldMk cId="633610589" sldId="287"/>
            <ac:picMk id="8" creationId="{00F529F4-0CF8-73A4-02BD-BA7F5E0AAD33}"/>
          </ac:picMkLst>
        </pc:picChg>
        <pc:picChg chg="del">
          <ac:chgData name="Leo van Ast" userId="5cde5fe80c1d067d" providerId="LiveId" clId="{9C2060AC-34F8-4E2E-98DD-651119B2D996}" dt="2023-01-23T19:46:44.662" v="52" actId="478"/>
          <ac:picMkLst>
            <pc:docMk/>
            <pc:sldMk cId="633610589" sldId="287"/>
            <ac:picMk id="1026" creationId="{D9503453-7251-46B4-89FE-1C2EF6281E40}"/>
          </ac:picMkLst>
        </pc:picChg>
      </pc:sldChg>
      <pc:sldChg chg="addSp delSp modSp mod">
        <pc:chgData name="Leo van Ast" userId="5cde5fe80c1d067d" providerId="LiveId" clId="{9C2060AC-34F8-4E2E-98DD-651119B2D996}" dt="2023-01-23T19:44:25.848" v="46" actId="478"/>
        <pc:sldMkLst>
          <pc:docMk/>
          <pc:sldMk cId="4283815545" sldId="304"/>
        </pc:sldMkLst>
        <pc:spChg chg="add del">
          <ac:chgData name="Leo van Ast" userId="5cde5fe80c1d067d" providerId="LiveId" clId="{9C2060AC-34F8-4E2E-98DD-651119B2D996}" dt="2023-01-23T19:44:25.848" v="46" actId="478"/>
          <ac:spMkLst>
            <pc:docMk/>
            <pc:sldMk cId="4283815545" sldId="304"/>
            <ac:spMk id="23" creationId="{00000000-0000-0000-0000-000000000000}"/>
          </ac:spMkLst>
        </pc:spChg>
        <pc:picChg chg="add del mod">
          <ac:chgData name="Leo van Ast" userId="5cde5fe80c1d067d" providerId="LiveId" clId="{9C2060AC-34F8-4E2E-98DD-651119B2D996}" dt="2023-01-23T19:44:25.091" v="45"/>
          <ac:picMkLst>
            <pc:docMk/>
            <pc:sldMk cId="4283815545" sldId="304"/>
            <ac:picMk id="3" creationId="{124538FA-BC31-34E0-070F-2203EB6677CE}"/>
          </ac:picMkLst>
        </pc:picChg>
      </pc:sldChg>
      <pc:sldChg chg="addSp delSp modSp mod">
        <pc:chgData name="Leo van Ast" userId="5cde5fe80c1d067d" providerId="LiveId" clId="{9C2060AC-34F8-4E2E-98DD-651119B2D996}" dt="2023-01-23T18:40:31.887" v="10" actId="1076"/>
        <pc:sldMkLst>
          <pc:docMk/>
          <pc:sldMk cId="3556908845" sldId="307"/>
        </pc:sldMkLst>
        <pc:picChg chg="add mod">
          <ac:chgData name="Leo van Ast" userId="5cde5fe80c1d067d" providerId="LiveId" clId="{9C2060AC-34F8-4E2E-98DD-651119B2D996}" dt="2023-01-23T18:40:31.887" v="10" actId="1076"/>
          <ac:picMkLst>
            <pc:docMk/>
            <pc:sldMk cId="3556908845" sldId="307"/>
            <ac:picMk id="5" creationId="{8197905D-9C25-894D-C4B0-22C23298D709}"/>
          </ac:picMkLst>
        </pc:picChg>
        <pc:picChg chg="del">
          <ac:chgData name="Leo van Ast" userId="5cde5fe80c1d067d" providerId="LiveId" clId="{9C2060AC-34F8-4E2E-98DD-651119B2D996}" dt="2023-01-23T18:40:24.916" v="8" actId="478"/>
          <ac:picMkLst>
            <pc:docMk/>
            <pc:sldMk cId="3556908845" sldId="307"/>
            <ac:picMk id="1026" creationId="{E11F78C0-00AE-4161-9D8A-1802F2173E9A}"/>
          </ac:picMkLst>
        </pc:picChg>
      </pc:sldChg>
      <pc:sldChg chg="addSp delSp modSp mod">
        <pc:chgData name="Leo van Ast" userId="5cde5fe80c1d067d" providerId="LiveId" clId="{9C2060AC-34F8-4E2E-98DD-651119B2D996}" dt="2023-01-23T18:48:38.512" v="26" actId="14100"/>
        <pc:sldMkLst>
          <pc:docMk/>
          <pc:sldMk cId="2017813170" sldId="323"/>
        </pc:sldMkLst>
        <pc:spChg chg="mod">
          <ac:chgData name="Leo van Ast" userId="5cde5fe80c1d067d" providerId="LiveId" clId="{9C2060AC-34F8-4E2E-98DD-651119B2D996}" dt="2023-01-23T18:48:38.512" v="26" actId="14100"/>
          <ac:spMkLst>
            <pc:docMk/>
            <pc:sldMk cId="2017813170" sldId="323"/>
            <ac:spMk id="17" creationId="{19BF36BF-8079-47F5-BE73-21192392CB04}"/>
          </ac:spMkLst>
        </pc:spChg>
        <pc:picChg chg="add mod">
          <ac:chgData name="Leo van Ast" userId="5cde5fe80c1d067d" providerId="LiveId" clId="{9C2060AC-34F8-4E2E-98DD-651119B2D996}" dt="2023-01-23T18:48:33.214" v="25" actId="14100"/>
          <ac:picMkLst>
            <pc:docMk/>
            <pc:sldMk cId="2017813170" sldId="323"/>
            <ac:picMk id="4" creationId="{19B377D3-C325-2C4F-7D99-40427907647B}"/>
          </ac:picMkLst>
        </pc:picChg>
        <pc:picChg chg="del">
          <ac:chgData name="Leo van Ast" userId="5cde5fe80c1d067d" providerId="LiveId" clId="{9C2060AC-34F8-4E2E-98DD-651119B2D996}" dt="2023-01-23T18:41:18.645" v="11" actId="478"/>
          <ac:picMkLst>
            <pc:docMk/>
            <pc:sldMk cId="2017813170" sldId="323"/>
            <ac:picMk id="5" creationId="{D669B482-D979-780F-9838-C2C263DEDD7B}"/>
          </ac:picMkLst>
        </pc:picChg>
      </pc:sldChg>
      <pc:sldChg chg="addSp delSp modSp mod">
        <pc:chgData name="Leo van Ast" userId="5cde5fe80c1d067d" providerId="LiveId" clId="{9C2060AC-34F8-4E2E-98DD-651119B2D996}" dt="2023-01-24T19:16:50.004" v="180" actId="1076"/>
        <pc:sldMkLst>
          <pc:docMk/>
          <pc:sldMk cId="3030852176" sldId="325"/>
        </pc:sldMkLst>
        <pc:spChg chg="mod">
          <ac:chgData name="Leo van Ast" userId="5cde5fe80c1d067d" providerId="LiveId" clId="{9C2060AC-34F8-4E2E-98DD-651119B2D996}" dt="2023-01-23T18:55:33.357" v="28" actId="14100"/>
          <ac:spMkLst>
            <pc:docMk/>
            <pc:sldMk cId="3030852176" sldId="325"/>
            <ac:spMk id="22" creationId="{546FDC7B-2421-496E-861F-08FE2E62E259}"/>
          </ac:spMkLst>
        </pc:spChg>
        <pc:picChg chg="del mod">
          <ac:chgData name="Leo van Ast" userId="5cde5fe80c1d067d" providerId="LiveId" clId="{9C2060AC-34F8-4E2E-98DD-651119B2D996}" dt="2023-01-24T19:15:26.119" v="161" actId="478"/>
          <ac:picMkLst>
            <pc:docMk/>
            <pc:sldMk cId="3030852176" sldId="325"/>
            <ac:picMk id="3" creationId="{37EE56CE-7519-4C69-B65E-157086C61ED9}"/>
          </ac:picMkLst>
        </pc:picChg>
        <pc:picChg chg="add mod">
          <ac:chgData name="Leo van Ast" userId="5cde5fe80c1d067d" providerId="LiveId" clId="{9C2060AC-34F8-4E2E-98DD-651119B2D996}" dt="2023-01-24T19:15:33.837" v="164" actId="27614"/>
          <ac:picMkLst>
            <pc:docMk/>
            <pc:sldMk cId="3030852176" sldId="325"/>
            <ac:picMk id="4" creationId="{5A2085D5-C8A9-F79C-AE93-7D260845A3B6}"/>
          </ac:picMkLst>
        </pc:picChg>
        <pc:picChg chg="add mod">
          <ac:chgData name="Leo van Ast" userId="5cde5fe80c1d067d" providerId="LiveId" clId="{9C2060AC-34F8-4E2E-98DD-651119B2D996}" dt="2023-01-24T19:15:56.652" v="169" actId="27614"/>
          <ac:picMkLst>
            <pc:docMk/>
            <pc:sldMk cId="3030852176" sldId="325"/>
            <ac:picMk id="6" creationId="{40CBA17E-C108-5344-923D-75B0EBDB93B0}"/>
          </ac:picMkLst>
        </pc:picChg>
        <pc:picChg chg="del">
          <ac:chgData name="Leo van Ast" userId="5cde5fe80c1d067d" providerId="LiveId" clId="{9C2060AC-34F8-4E2E-98DD-651119B2D996}" dt="2023-01-24T19:16:44.842" v="176" actId="478"/>
          <ac:picMkLst>
            <pc:docMk/>
            <pc:sldMk cId="3030852176" sldId="325"/>
            <ac:picMk id="7" creationId="{7744E0C9-2DC2-4AA1-8CF5-294A577B74FA}"/>
          </ac:picMkLst>
        </pc:picChg>
        <pc:picChg chg="del mod">
          <ac:chgData name="Leo van Ast" userId="5cde5fe80c1d067d" providerId="LiveId" clId="{9C2060AC-34F8-4E2E-98DD-651119B2D996}" dt="2023-01-24T19:16:14.028" v="171" actId="478"/>
          <ac:picMkLst>
            <pc:docMk/>
            <pc:sldMk cId="3030852176" sldId="325"/>
            <ac:picMk id="9" creationId="{6135F3FD-CA35-4135-A954-70F5FAE19538}"/>
          </ac:picMkLst>
        </pc:picChg>
        <pc:picChg chg="del mod">
          <ac:chgData name="Leo van Ast" userId="5cde5fe80c1d067d" providerId="LiveId" clId="{9C2060AC-34F8-4E2E-98DD-651119B2D996}" dt="2023-01-24T19:15:49.543" v="166" actId="478"/>
          <ac:picMkLst>
            <pc:docMk/>
            <pc:sldMk cId="3030852176" sldId="325"/>
            <ac:picMk id="10" creationId="{04881F0C-4F78-43C1-908B-DE5990834B98}"/>
          </ac:picMkLst>
        </pc:picChg>
        <pc:picChg chg="add mod">
          <ac:chgData name="Leo van Ast" userId="5cde5fe80c1d067d" providerId="LiveId" clId="{9C2060AC-34F8-4E2E-98DD-651119B2D996}" dt="2023-01-24T19:16:22.571" v="175" actId="1076"/>
          <ac:picMkLst>
            <pc:docMk/>
            <pc:sldMk cId="3030852176" sldId="325"/>
            <ac:picMk id="11" creationId="{6F3DC8D5-4BAB-043C-B4F3-A2345856CA46}"/>
          </ac:picMkLst>
        </pc:picChg>
        <pc:picChg chg="add mod">
          <ac:chgData name="Leo van Ast" userId="5cde5fe80c1d067d" providerId="LiveId" clId="{9C2060AC-34F8-4E2E-98DD-651119B2D996}" dt="2023-01-24T19:16:50.004" v="180" actId="1076"/>
          <ac:picMkLst>
            <pc:docMk/>
            <pc:sldMk cId="3030852176" sldId="325"/>
            <ac:picMk id="13" creationId="{3DA28B06-7B5B-15FE-52D5-E71AB199538F}"/>
          </ac:picMkLst>
        </pc:picChg>
      </pc:sldChg>
      <pc:sldChg chg="addSp delSp modSp mod">
        <pc:chgData name="Leo van Ast" userId="5cde5fe80c1d067d" providerId="LiveId" clId="{9C2060AC-34F8-4E2E-98DD-651119B2D996}" dt="2023-01-24T12:20:43.498" v="101" actId="1076"/>
        <pc:sldMkLst>
          <pc:docMk/>
          <pc:sldMk cId="724920124" sldId="326"/>
        </pc:sldMkLst>
        <pc:spChg chg="mod">
          <ac:chgData name="Leo van Ast" userId="5cde5fe80c1d067d" providerId="LiveId" clId="{9C2060AC-34F8-4E2E-98DD-651119B2D996}" dt="2023-01-24T12:20:36.277" v="99" actId="14100"/>
          <ac:spMkLst>
            <pc:docMk/>
            <pc:sldMk cId="724920124" sldId="326"/>
            <ac:spMk id="3" creationId="{432A1D85-1DDE-4582-A8F5-54C6174C9E6F}"/>
          </ac:spMkLst>
        </pc:spChg>
        <pc:picChg chg="del">
          <ac:chgData name="Leo van Ast" userId="5cde5fe80c1d067d" providerId="LiveId" clId="{9C2060AC-34F8-4E2E-98DD-651119B2D996}" dt="2023-01-24T12:20:31.624" v="98" actId="478"/>
          <ac:picMkLst>
            <pc:docMk/>
            <pc:sldMk cId="724920124" sldId="326"/>
            <ac:picMk id="2" creationId="{F1606981-5710-4990-A800-F14FAC4510C1}"/>
          </ac:picMkLst>
        </pc:picChg>
        <pc:picChg chg="add mod">
          <ac:chgData name="Leo van Ast" userId="5cde5fe80c1d067d" providerId="LiveId" clId="{9C2060AC-34F8-4E2E-98DD-651119B2D996}" dt="2023-01-24T12:20:43.498" v="101" actId="1076"/>
          <ac:picMkLst>
            <pc:docMk/>
            <pc:sldMk cId="724920124" sldId="326"/>
            <ac:picMk id="6" creationId="{3CA66984-7297-3EC8-DA49-80E9D0029D4C}"/>
          </ac:picMkLst>
        </pc:picChg>
      </pc:sldChg>
      <pc:sldChg chg="addSp delSp modSp mod">
        <pc:chgData name="Leo van Ast" userId="5cde5fe80c1d067d" providerId="LiveId" clId="{9C2060AC-34F8-4E2E-98DD-651119B2D996}" dt="2023-01-25T19:23:19.454" v="181"/>
        <pc:sldMkLst>
          <pc:docMk/>
          <pc:sldMk cId="3277956741" sldId="328"/>
        </pc:sldMkLst>
        <pc:picChg chg="add del mod">
          <ac:chgData name="Leo van Ast" userId="5cde5fe80c1d067d" providerId="LiveId" clId="{9C2060AC-34F8-4E2E-98DD-651119B2D996}" dt="2023-01-25T19:23:19.454" v="181"/>
          <ac:picMkLst>
            <pc:docMk/>
            <pc:sldMk cId="3277956741" sldId="328"/>
            <ac:picMk id="4" creationId="{5B3C29B5-0ACD-49DD-12CF-48789CA6E1BB}"/>
          </ac:picMkLst>
        </pc:picChg>
        <pc:picChg chg="del">
          <ac:chgData name="Leo van Ast" userId="5cde5fe80c1d067d" providerId="LiveId" clId="{9C2060AC-34F8-4E2E-98DD-651119B2D996}" dt="2023-01-23T18:41:55.517" v="14" actId="478"/>
          <ac:picMkLst>
            <pc:docMk/>
            <pc:sldMk cId="3277956741" sldId="328"/>
            <ac:picMk id="12" creationId="{B5C9FA3D-3D82-46F2-9CF7-701CF7D8C9B0}"/>
          </ac:picMkLst>
        </pc:picChg>
      </pc:sldChg>
      <pc:sldChg chg="addSp delSp modSp mod">
        <pc:chgData name="Leo van Ast" userId="5cde5fe80c1d067d" providerId="LiveId" clId="{9C2060AC-34F8-4E2E-98DD-651119B2D996}" dt="2023-01-24T12:22:25.341" v="113" actId="1076"/>
        <pc:sldMkLst>
          <pc:docMk/>
          <pc:sldMk cId="389226183" sldId="331"/>
        </pc:sldMkLst>
        <pc:picChg chg="del">
          <ac:chgData name="Leo van Ast" userId="5cde5fe80c1d067d" providerId="LiveId" clId="{9C2060AC-34F8-4E2E-98DD-651119B2D996}" dt="2023-01-23T18:43:04.264" v="19" actId="478"/>
          <ac:picMkLst>
            <pc:docMk/>
            <pc:sldMk cId="389226183" sldId="331"/>
            <ac:picMk id="3" creationId="{8077F3DD-D719-4737-9673-AA38F34B0155}"/>
          </ac:picMkLst>
        </pc:picChg>
        <pc:picChg chg="add mod">
          <ac:chgData name="Leo van Ast" userId="5cde5fe80c1d067d" providerId="LiveId" clId="{9C2060AC-34F8-4E2E-98DD-651119B2D996}" dt="2023-01-24T12:22:25.341" v="113" actId="1076"/>
          <ac:picMkLst>
            <pc:docMk/>
            <pc:sldMk cId="389226183" sldId="331"/>
            <ac:picMk id="3" creationId="{B7F1E6FE-380A-8596-3FD8-9E90C5B1E341}"/>
          </ac:picMkLst>
        </pc:picChg>
        <pc:picChg chg="add del mod">
          <ac:chgData name="Leo van Ast" userId="5cde5fe80c1d067d" providerId="LiveId" clId="{9C2060AC-34F8-4E2E-98DD-651119B2D996}" dt="2023-01-24T12:22:09.564" v="107" actId="478"/>
          <ac:picMkLst>
            <pc:docMk/>
            <pc:sldMk cId="389226183" sldId="331"/>
            <ac:picMk id="4" creationId="{1D887F5A-57E8-0876-549E-8A6BF4AB3F51}"/>
          </ac:picMkLst>
        </pc:picChg>
        <pc:picChg chg="del">
          <ac:chgData name="Leo van Ast" userId="5cde5fe80c1d067d" providerId="LiveId" clId="{9C2060AC-34F8-4E2E-98DD-651119B2D996}" dt="2023-01-24T12:22:18.865" v="112" actId="478"/>
          <ac:picMkLst>
            <pc:docMk/>
            <pc:sldMk cId="389226183" sldId="331"/>
            <ac:picMk id="8" creationId="{78B04249-2EAD-43FD-BE31-1792A179060B}"/>
          </ac:picMkLst>
        </pc:picChg>
      </pc:sldChg>
      <pc:sldChg chg="addSp delSp modSp mod">
        <pc:chgData name="Leo van Ast" userId="5cde5fe80c1d067d" providerId="LiveId" clId="{9C2060AC-34F8-4E2E-98DD-651119B2D996}" dt="2023-01-24T12:22:54.205" v="116" actId="1076"/>
        <pc:sldMkLst>
          <pc:docMk/>
          <pc:sldMk cId="2674112406" sldId="332"/>
        </pc:sldMkLst>
        <pc:picChg chg="add mod">
          <ac:chgData name="Leo van Ast" userId="5cde5fe80c1d067d" providerId="LiveId" clId="{9C2060AC-34F8-4E2E-98DD-651119B2D996}" dt="2023-01-24T12:22:54.205" v="116" actId="1076"/>
          <ac:picMkLst>
            <pc:docMk/>
            <pc:sldMk cId="2674112406" sldId="332"/>
            <ac:picMk id="3" creationId="{E593A42D-FA6B-D08B-0A8B-4506D3178C6B}"/>
          </ac:picMkLst>
        </pc:picChg>
        <pc:picChg chg="del">
          <ac:chgData name="Leo van Ast" userId="5cde5fe80c1d067d" providerId="LiveId" clId="{9C2060AC-34F8-4E2E-98DD-651119B2D996}" dt="2023-01-24T12:22:46.560" v="114" actId="478"/>
          <ac:picMkLst>
            <pc:docMk/>
            <pc:sldMk cId="2674112406" sldId="332"/>
            <ac:picMk id="8" creationId="{E91DBC77-A689-4E98-B007-FF1F62DA7D4F}"/>
          </ac:picMkLst>
        </pc:picChg>
      </pc:sldChg>
      <pc:sldChg chg="addSp delSp modSp mod">
        <pc:chgData name="Leo van Ast" userId="5cde5fe80c1d067d" providerId="LiveId" clId="{9C2060AC-34F8-4E2E-98DD-651119B2D996}" dt="2023-01-24T12:28:25.509" v="119" actId="1076"/>
        <pc:sldMkLst>
          <pc:docMk/>
          <pc:sldMk cId="670472391" sldId="334"/>
        </pc:sldMkLst>
        <pc:picChg chg="add del mod">
          <ac:chgData name="Leo van Ast" userId="5cde5fe80c1d067d" providerId="LiveId" clId="{9C2060AC-34F8-4E2E-98DD-651119B2D996}" dt="2023-01-24T12:28:21.221" v="117" actId="478"/>
          <ac:picMkLst>
            <pc:docMk/>
            <pc:sldMk cId="670472391" sldId="334"/>
            <ac:picMk id="3" creationId="{5434D932-8E57-6EFF-FE4B-34255B5FE9BF}"/>
          </ac:picMkLst>
        </pc:picChg>
        <pc:picChg chg="add mod">
          <ac:chgData name="Leo van Ast" userId="5cde5fe80c1d067d" providerId="LiveId" clId="{9C2060AC-34F8-4E2E-98DD-651119B2D996}" dt="2023-01-24T12:28:25.509" v="119" actId="1076"/>
          <ac:picMkLst>
            <pc:docMk/>
            <pc:sldMk cId="670472391" sldId="334"/>
            <ac:picMk id="4" creationId="{DDF6152B-6F51-91C0-76CF-FABF994B56F2}"/>
          </ac:picMkLst>
        </pc:picChg>
        <pc:picChg chg="del">
          <ac:chgData name="Leo van Ast" userId="5cde5fe80c1d067d" providerId="LiveId" clId="{9C2060AC-34F8-4E2E-98DD-651119B2D996}" dt="2023-01-23T18:44:13.746" v="22" actId="478"/>
          <ac:picMkLst>
            <pc:docMk/>
            <pc:sldMk cId="670472391" sldId="334"/>
            <ac:picMk id="8" creationId="{5D5594D8-63E8-4D8C-934D-91A49FBCA7D7}"/>
          </ac:picMkLst>
        </pc:picChg>
      </pc:sldChg>
      <pc:sldChg chg="addSp delSp modSp mod">
        <pc:chgData name="Leo van Ast" userId="5cde5fe80c1d067d" providerId="LiveId" clId="{9C2060AC-34F8-4E2E-98DD-651119B2D996}" dt="2023-01-25T19:28:22.897" v="184" actId="1036"/>
        <pc:sldMkLst>
          <pc:docMk/>
          <pc:sldMk cId="339189550" sldId="336"/>
        </pc:sldMkLst>
        <pc:spChg chg="mod">
          <ac:chgData name="Leo van Ast" userId="5cde5fe80c1d067d" providerId="LiveId" clId="{9C2060AC-34F8-4E2E-98DD-651119B2D996}" dt="2023-01-24T19:06:39.182" v="125" actId="14100"/>
          <ac:spMkLst>
            <pc:docMk/>
            <pc:sldMk cId="339189550" sldId="336"/>
            <ac:spMk id="10" creationId="{59EA7572-00DC-4175-B536-A3C583006323}"/>
          </ac:spMkLst>
        </pc:spChg>
        <pc:picChg chg="add mod">
          <ac:chgData name="Leo van Ast" userId="5cde5fe80c1d067d" providerId="LiveId" clId="{9C2060AC-34F8-4E2E-98DD-651119B2D996}" dt="2023-01-25T19:28:22.897" v="184" actId="1036"/>
          <ac:picMkLst>
            <pc:docMk/>
            <pc:sldMk cId="339189550" sldId="336"/>
            <ac:picMk id="3" creationId="{7916ECE3-250E-025C-B381-5BAE35317CEF}"/>
          </ac:picMkLst>
        </pc:picChg>
        <pc:picChg chg="del">
          <ac:chgData name="Leo van Ast" userId="5cde5fe80c1d067d" providerId="LiveId" clId="{9C2060AC-34F8-4E2E-98DD-651119B2D996}" dt="2023-01-24T19:06:02.593" v="120" actId="478"/>
          <ac:picMkLst>
            <pc:docMk/>
            <pc:sldMk cId="339189550" sldId="336"/>
            <ac:picMk id="6" creationId="{41DA1DA7-8495-428E-A382-6387D497339B}"/>
          </ac:picMkLst>
        </pc:picChg>
      </pc:sldChg>
      <pc:sldChg chg="modSp mod">
        <pc:chgData name="Leo van Ast" userId="5cde5fe80c1d067d" providerId="LiveId" clId="{9C2060AC-34F8-4E2E-98DD-651119B2D996}" dt="2023-01-24T19:07:21.220" v="127" actId="14100"/>
        <pc:sldMkLst>
          <pc:docMk/>
          <pc:sldMk cId="1961482736" sldId="337"/>
        </pc:sldMkLst>
        <pc:spChg chg="mod">
          <ac:chgData name="Leo van Ast" userId="5cde5fe80c1d067d" providerId="LiveId" clId="{9C2060AC-34F8-4E2E-98DD-651119B2D996}" dt="2023-01-24T19:07:21.220" v="127" actId="14100"/>
          <ac:spMkLst>
            <pc:docMk/>
            <pc:sldMk cId="1961482736" sldId="337"/>
            <ac:spMk id="5" creationId="{00000000-0000-0000-0000-000000000000}"/>
          </ac:spMkLst>
        </pc:spChg>
      </pc:sldChg>
      <pc:sldChg chg="addSp delSp modSp mod">
        <pc:chgData name="Leo van Ast" userId="5cde5fe80c1d067d" providerId="LiveId" clId="{9C2060AC-34F8-4E2E-98DD-651119B2D996}" dt="2023-01-24T19:08:34.064" v="133" actId="14100"/>
        <pc:sldMkLst>
          <pc:docMk/>
          <pc:sldMk cId="4061657559" sldId="339"/>
        </pc:sldMkLst>
        <pc:spChg chg="mod">
          <ac:chgData name="Leo van Ast" userId="5cde5fe80c1d067d" providerId="LiveId" clId="{9C2060AC-34F8-4E2E-98DD-651119B2D996}" dt="2023-01-24T19:08:34.064" v="133" actId="14100"/>
          <ac:spMkLst>
            <pc:docMk/>
            <pc:sldMk cId="4061657559" sldId="339"/>
            <ac:spMk id="5" creationId="{00000000-0000-0000-0000-000000000000}"/>
          </ac:spMkLst>
        </pc:spChg>
        <pc:picChg chg="add mod">
          <ac:chgData name="Leo van Ast" userId="5cde5fe80c1d067d" providerId="LiveId" clId="{9C2060AC-34F8-4E2E-98DD-651119B2D996}" dt="2023-01-24T19:08:05.516" v="132" actId="1076"/>
          <ac:picMkLst>
            <pc:docMk/>
            <pc:sldMk cId="4061657559" sldId="339"/>
            <ac:picMk id="3" creationId="{1E1EA243-226C-DCB3-3E8B-470EBAF4F0CA}"/>
          </ac:picMkLst>
        </pc:picChg>
        <pc:picChg chg="del">
          <ac:chgData name="Leo van Ast" userId="5cde5fe80c1d067d" providerId="LiveId" clId="{9C2060AC-34F8-4E2E-98DD-651119B2D996}" dt="2023-01-24T19:08:00.342" v="128" actId="478"/>
          <ac:picMkLst>
            <pc:docMk/>
            <pc:sldMk cId="4061657559" sldId="339"/>
            <ac:picMk id="12" creationId="{607039B5-D5AE-460A-BEEF-9857D0388B1A}"/>
          </ac:picMkLst>
        </pc:picChg>
      </pc:sldChg>
      <pc:sldChg chg="addSp delSp modSp mod">
        <pc:chgData name="Leo van Ast" userId="5cde5fe80c1d067d" providerId="LiveId" clId="{9C2060AC-34F8-4E2E-98DD-651119B2D996}" dt="2023-01-24T19:11:18.998" v="150" actId="1076"/>
        <pc:sldMkLst>
          <pc:docMk/>
          <pc:sldMk cId="2777858824" sldId="340"/>
        </pc:sldMkLst>
        <pc:picChg chg="add del mod">
          <ac:chgData name="Leo van Ast" userId="5cde5fe80c1d067d" providerId="LiveId" clId="{9C2060AC-34F8-4E2E-98DD-651119B2D996}" dt="2023-01-24T19:11:11.885" v="148" actId="478"/>
          <ac:picMkLst>
            <pc:docMk/>
            <pc:sldMk cId="2777858824" sldId="340"/>
            <ac:picMk id="3" creationId="{871AE892-C069-E8D7-EE45-A0053951D71C}"/>
          </ac:picMkLst>
        </pc:picChg>
        <pc:picChg chg="add mod">
          <ac:chgData name="Leo van Ast" userId="5cde5fe80c1d067d" providerId="LiveId" clId="{9C2060AC-34F8-4E2E-98DD-651119B2D996}" dt="2023-01-24T19:11:18.998" v="150" actId="1076"/>
          <ac:picMkLst>
            <pc:docMk/>
            <pc:sldMk cId="2777858824" sldId="340"/>
            <ac:picMk id="4" creationId="{B252F6BF-974F-99F8-0F73-1E8B97904597}"/>
          </ac:picMkLst>
        </pc:picChg>
        <pc:picChg chg="del">
          <ac:chgData name="Leo van Ast" userId="5cde5fe80c1d067d" providerId="LiveId" clId="{9C2060AC-34F8-4E2E-98DD-651119B2D996}" dt="2023-01-24T09:48:03.164" v="90" actId="478"/>
          <ac:picMkLst>
            <pc:docMk/>
            <pc:sldMk cId="2777858824" sldId="340"/>
            <ac:picMk id="3074" creationId="{229CA573-9847-48AD-BDDF-13FA826A1650}"/>
          </ac:picMkLst>
        </pc:picChg>
      </pc:sldChg>
      <pc:sldChg chg="addSp delSp modSp mod">
        <pc:chgData name="Leo van Ast" userId="5cde5fe80c1d067d" providerId="LiveId" clId="{9C2060AC-34F8-4E2E-98DD-651119B2D996}" dt="2023-01-24T19:12:37.903" v="160" actId="1076"/>
        <pc:sldMkLst>
          <pc:docMk/>
          <pc:sldMk cId="185687697" sldId="344"/>
        </pc:sldMkLst>
        <pc:spChg chg="mod">
          <ac:chgData name="Leo van Ast" userId="5cde5fe80c1d067d" providerId="LiveId" clId="{9C2060AC-34F8-4E2E-98DD-651119B2D996}" dt="2023-01-23T19:49:10.687" v="57" actId="14100"/>
          <ac:spMkLst>
            <pc:docMk/>
            <pc:sldMk cId="185687697" sldId="344"/>
            <ac:spMk id="5" creationId="{00000000-0000-0000-0000-000000000000}"/>
          </ac:spMkLst>
        </pc:spChg>
        <pc:picChg chg="add del mod">
          <ac:chgData name="Leo van Ast" userId="5cde5fe80c1d067d" providerId="LiveId" clId="{9C2060AC-34F8-4E2E-98DD-651119B2D996}" dt="2023-01-24T19:12:31.478" v="156" actId="478"/>
          <ac:picMkLst>
            <pc:docMk/>
            <pc:sldMk cId="185687697" sldId="344"/>
            <ac:picMk id="4" creationId="{4F6E1679-34B6-5E38-3339-CBC2736A2A8E}"/>
          </ac:picMkLst>
        </pc:picChg>
        <pc:picChg chg="del">
          <ac:chgData name="Leo van Ast" userId="5cde5fe80c1d067d" providerId="LiveId" clId="{9C2060AC-34F8-4E2E-98DD-651119B2D996}" dt="2023-01-23T19:49:12.708" v="58" actId="478"/>
          <ac:picMkLst>
            <pc:docMk/>
            <pc:sldMk cId="185687697" sldId="344"/>
            <ac:picMk id="4" creationId="{D50A59D9-4D28-4325-A320-521DB3CB9252}"/>
          </ac:picMkLst>
        </pc:picChg>
        <pc:picChg chg="add mod">
          <ac:chgData name="Leo van Ast" userId="5cde5fe80c1d067d" providerId="LiveId" clId="{9C2060AC-34F8-4E2E-98DD-651119B2D996}" dt="2023-01-24T19:12:37.903" v="160" actId="1076"/>
          <ac:picMkLst>
            <pc:docMk/>
            <pc:sldMk cId="185687697" sldId="344"/>
            <ac:picMk id="7" creationId="{79803BB6-6F69-B711-81BF-9F7492561AF0}"/>
          </ac:picMkLst>
        </pc:picChg>
        <pc:picChg chg="add del mod">
          <ac:chgData name="Leo van Ast" userId="5cde5fe80c1d067d" providerId="LiveId" clId="{9C2060AC-34F8-4E2E-98DD-651119B2D996}" dt="2023-01-24T09:46:12.554" v="84" actId="478"/>
          <ac:picMkLst>
            <pc:docMk/>
            <pc:sldMk cId="185687697" sldId="344"/>
            <ac:picMk id="7" creationId="{FD6D47CD-C84E-5816-7CE7-845B40E2C111}"/>
          </ac:picMkLst>
        </pc:picChg>
      </pc:sldChg>
      <pc:sldChg chg="addSp delSp modSp mod">
        <pc:chgData name="Leo van Ast" userId="5cde5fe80c1d067d" providerId="LiveId" clId="{9C2060AC-34F8-4E2E-98DD-651119B2D996}" dt="2023-01-24T19:09:40.461" v="147" actId="1076"/>
        <pc:sldMkLst>
          <pc:docMk/>
          <pc:sldMk cId="3606308915" sldId="345"/>
        </pc:sldMkLst>
        <pc:spChg chg="mod">
          <ac:chgData name="Leo van Ast" userId="5cde5fe80c1d067d" providerId="LiveId" clId="{9C2060AC-34F8-4E2E-98DD-651119B2D996}" dt="2023-01-24T19:08:56.162" v="136" actId="1076"/>
          <ac:spMkLst>
            <pc:docMk/>
            <pc:sldMk cId="3606308915" sldId="345"/>
            <ac:spMk id="5" creationId="{00000000-0000-0000-0000-000000000000}"/>
          </ac:spMkLst>
        </pc:spChg>
        <pc:spChg chg="mod">
          <ac:chgData name="Leo van Ast" userId="5cde5fe80c1d067d" providerId="LiveId" clId="{9C2060AC-34F8-4E2E-98DD-651119B2D996}" dt="2023-01-24T19:09:29.137" v="142" actId="1076"/>
          <ac:spMkLst>
            <pc:docMk/>
            <pc:sldMk cId="3606308915" sldId="345"/>
            <ac:spMk id="11" creationId="{D1F43DD3-8FB2-4176-841B-5D94BE2FE02B}"/>
          </ac:spMkLst>
        </pc:spChg>
        <pc:picChg chg="add del mod">
          <ac:chgData name="Leo van Ast" userId="5cde5fe80c1d067d" providerId="LiveId" clId="{9C2060AC-34F8-4E2E-98DD-651119B2D996}" dt="2023-01-24T19:09:34.127" v="143" actId="478"/>
          <ac:picMkLst>
            <pc:docMk/>
            <pc:sldMk cId="3606308915" sldId="345"/>
            <ac:picMk id="3" creationId="{9C503D52-48AA-8D3F-C9CD-06BD8ADCB20F}"/>
          </ac:picMkLst>
        </pc:picChg>
        <pc:picChg chg="add mod">
          <ac:chgData name="Leo van Ast" userId="5cde5fe80c1d067d" providerId="LiveId" clId="{9C2060AC-34F8-4E2E-98DD-651119B2D996}" dt="2023-01-24T19:09:40.461" v="147" actId="1076"/>
          <ac:picMkLst>
            <pc:docMk/>
            <pc:sldMk cId="3606308915" sldId="345"/>
            <ac:picMk id="4" creationId="{95470AD4-3499-DB17-2AE1-2F3A409E344F}"/>
          </ac:picMkLst>
        </pc:picChg>
        <pc:picChg chg="del">
          <ac:chgData name="Leo van Ast" userId="5cde5fe80c1d067d" providerId="LiveId" clId="{9C2060AC-34F8-4E2E-98DD-651119B2D996}" dt="2023-01-24T09:49:39.966" v="94" actId="478"/>
          <ac:picMkLst>
            <pc:docMk/>
            <pc:sldMk cId="3606308915" sldId="345"/>
            <ac:picMk id="12" creationId="{607039B5-D5AE-460A-BEEF-9857D0388B1A}"/>
          </ac:picMkLst>
        </pc:picChg>
      </pc:sldChg>
      <pc:sldChg chg="add">
        <pc:chgData name="Leo van Ast" userId="5cde5fe80c1d067d" providerId="LiveId" clId="{9C2060AC-34F8-4E2E-98DD-651119B2D996}" dt="2023-01-25T19:33:09.454" v="186"/>
        <pc:sldMkLst>
          <pc:docMk/>
          <pc:sldMk cId="4211794714" sldId="346"/>
        </pc:sldMkLst>
      </pc:sldChg>
    </pc:docChg>
  </pc:docChgLst>
  <pc:docChgLst>
    <pc:chgData name="Rachel Kok" userId="adad1452-82d9-432f-b3d0-d27e1e0205a0" providerId="ADAL" clId="{784A431E-00B5-4EE1-B491-DD1BC42899AE}"/>
    <pc:docChg chg="modSld">
      <pc:chgData name="Rachel Kok" userId="adad1452-82d9-432f-b3d0-d27e1e0205a0" providerId="ADAL" clId="{784A431E-00B5-4EE1-B491-DD1BC42899AE}" dt="2022-11-10T11:47:54.137" v="77" actId="1076"/>
      <pc:docMkLst>
        <pc:docMk/>
      </pc:docMkLst>
      <pc:sldChg chg="modSp mod">
        <pc:chgData name="Rachel Kok" userId="adad1452-82d9-432f-b3d0-d27e1e0205a0" providerId="ADAL" clId="{784A431E-00B5-4EE1-B491-DD1BC42899AE}" dt="2022-11-10T11:47:54.137" v="77" actId="1076"/>
        <pc:sldMkLst>
          <pc:docMk/>
          <pc:sldMk cId="746863241" sldId="257"/>
        </pc:sldMkLst>
        <pc:spChg chg="mod">
          <ac:chgData name="Rachel Kok" userId="adad1452-82d9-432f-b3d0-d27e1e0205a0" providerId="ADAL" clId="{784A431E-00B5-4EE1-B491-DD1BC42899AE}" dt="2022-11-10T11:47:54.137" v="77" actId="1076"/>
          <ac:spMkLst>
            <pc:docMk/>
            <pc:sldMk cId="746863241" sldId="257"/>
            <ac:spMk id="9" creationId="{00000000-0000-0000-0000-000000000000}"/>
          </ac:spMkLst>
        </pc:spChg>
        <pc:spChg chg="mod">
          <ac:chgData name="Rachel Kok" userId="adad1452-82d9-432f-b3d0-d27e1e0205a0" providerId="ADAL" clId="{784A431E-00B5-4EE1-B491-DD1BC42899AE}" dt="2022-11-10T11:47:42.568" v="76" actId="1076"/>
          <ac:spMkLst>
            <pc:docMk/>
            <pc:sldMk cId="746863241" sldId="257"/>
            <ac:spMk id="10" creationId="{00000000-0000-0000-0000-000000000000}"/>
          </ac:spMkLst>
        </pc:spChg>
        <pc:spChg chg="mod">
          <ac:chgData name="Rachel Kok" userId="adad1452-82d9-432f-b3d0-d27e1e0205a0" providerId="ADAL" clId="{784A431E-00B5-4EE1-B491-DD1BC42899AE}" dt="2022-11-10T11:47:34.077" v="73" actId="1076"/>
          <ac:spMkLst>
            <pc:docMk/>
            <pc:sldMk cId="746863241" sldId="257"/>
            <ac:spMk id="11" creationId="{00000000-0000-0000-0000-000000000000}"/>
          </ac:spMkLst>
        </pc:spChg>
        <pc:picChg chg="mod modCrop">
          <ac:chgData name="Rachel Kok" userId="adad1452-82d9-432f-b3d0-d27e1e0205a0" providerId="ADAL" clId="{784A431E-00B5-4EE1-B491-DD1BC42899AE}" dt="2022-11-10T11:46:55.479" v="60" actId="732"/>
          <ac:picMkLst>
            <pc:docMk/>
            <pc:sldMk cId="746863241" sldId="257"/>
            <ac:picMk id="5" creationId="{4925EF7F-D016-477E-BB89-1BF243B1F4DE}"/>
          </ac:picMkLst>
        </pc:picChg>
      </pc:sldChg>
    </pc:docChg>
  </pc:docChgLst>
  <pc:docChgLst>
    <pc:chgData name="Rachel Kok" userId="adad1452-82d9-432f-b3d0-d27e1e0205a0" providerId="ADAL" clId="{4489832B-0713-4BB3-B5B8-91FA000FF5F1}"/>
    <pc:docChg chg="undo redo custSel addSld delSld modSld sldOrd">
      <pc:chgData name="Rachel Kok" userId="adad1452-82d9-432f-b3d0-d27e1e0205a0" providerId="ADAL" clId="{4489832B-0713-4BB3-B5B8-91FA000FF5F1}" dt="2022-11-10T11:44:18.026" v="830" actId="1076"/>
      <pc:docMkLst>
        <pc:docMk/>
      </pc:docMkLst>
      <pc:sldChg chg="addSp modSp mod modAnim">
        <pc:chgData name="Rachel Kok" userId="adad1452-82d9-432f-b3d0-d27e1e0205a0" providerId="ADAL" clId="{4489832B-0713-4BB3-B5B8-91FA000FF5F1}" dt="2022-10-11T12:44:19.186" v="354" actId="1076"/>
        <pc:sldMkLst>
          <pc:docMk/>
          <pc:sldMk cId="746863241" sldId="257"/>
        </pc:sldMkLst>
        <pc:spChg chg="add mod">
          <ac:chgData name="Rachel Kok" userId="adad1452-82d9-432f-b3d0-d27e1e0205a0" providerId="ADAL" clId="{4489832B-0713-4BB3-B5B8-91FA000FF5F1}" dt="2022-10-11T12:44:19.186" v="354" actId="1076"/>
          <ac:spMkLst>
            <pc:docMk/>
            <pc:sldMk cId="746863241" sldId="257"/>
            <ac:spMk id="8" creationId="{58BFDA94-3E6F-42CE-BF38-BE5895424060}"/>
          </ac:spMkLst>
        </pc:spChg>
      </pc:sldChg>
      <pc:sldChg chg="addSp delSp modSp mod delAnim modAnim">
        <pc:chgData name="Rachel Kok" userId="adad1452-82d9-432f-b3d0-d27e1e0205a0" providerId="ADAL" clId="{4489832B-0713-4BB3-B5B8-91FA000FF5F1}" dt="2022-10-06T07:44:07.434" v="118" actId="20577"/>
        <pc:sldMkLst>
          <pc:docMk/>
          <pc:sldMk cId="1559263503" sldId="261"/>
        </pc:sldMkLst>
        <pc:spChg chg="mod">
          <ac:chgData name="Rachel Kok" userId="adad1452-82d9-432f-b3d0-d27e1e0205a0" providerId="ADAL" clId="{4489832B-0713-4BB3-B5B8-91FA000FF5F1}" dt="2022-10-06T07:44:07.434" v="118" actId="20577"/>
          <ac:spMkLst>
            <pc:docMk/>
            <pc:sldMk cId="1559263503" sldId="261"/>
            <ac:spMk id="2" creationId="{00000000-0000-0000-0000-000000000000}"/>
          </ac:spMkLst>
        </pc:spChg>
        <pc:spChg chg="mod">
          <ac:chgData name="Rachel Kok" userId="adad1452-82d9-432f-b3d0-d27e1e0205a0" providerId="ADAL" clId="{4489832B-0713-4BB3-B5B8-91FA000FF5F1}" dt="2022-10-06T07:42:23.092" v="35" actId="14100"/>
          <ac:spMkLst>
            <pc:docMk/>
            <pc:sldMk cId="1559263503" sldId="261"/>
            <ac:spMk id="6" creationId="{00000000-0000-0000-0000-000000000000}"/>
          </ac:spMkLst>
        </pc:spChg>
        <pc:spChg chg="mod">
          <ac:chgData name="Rachel Kok" userId="adad1452-82d9-432f-b3d0-d27e1e0205a0" providerId="ADAL" clId="{4489832B-0713-4BB3-B5B8-91FA000FF5F1}" dt="2022-10-06T07:43:41.613" v="105" actId="20577"/>
          <ac:spMkLst>
            <pc:docMk/>
            <pc:sldMk cId="1559263503" sldId="261"/>
            <ac:spMk id="11" creationId="{00000000-0000-0000-0000-000000000000}"/>
          </ac:spMkLst>
        </pc:spChg>
        <pc:spChg chg="mod">
          <ac:chgData name="Rachel Kok" userId="adad1452-82d9-432f-b3d0-d27e1e0205a0" providerId="ADAL" clId="{4489832B-0713-4BB3-B5B8-91FA000FF5F1}" dt="2022-10-06T07:42:35.835" v="38" actId="14100"/>
          <ac:spMkLst>
            <pc:docMk/>
            <pc:sldMk cId="1559263503" sldId="261"/>
            <ac:spMk id="16" creationId="{00000000-0000-0000-0000-000000000000}"/>
          </ac:spMkLst>
        </pc:spChg>
        <pc:spChg chg="add mod">
          <ac:chgData name="Rachel Kok" userId="adad1452-82d9-432f-b3d0-d27e1e0205a0" providerId="ADAL" clId="{4489832B-0713-4BB3-B5B8-91FA000FF5F1}" dt="2022-10-06T07:39:30.047" v="23" actId="207"/>
          <ac:spMkLst>
            <pc:docMk/>
            <pc:sldMk cId="1559263503" sldId="261"/>
            <ac:spMk id="18" creationId="{0018A859-2B74-4F91-9D49-3A28742ED213}"/>
          </ac:spMkLst>
        </pc:spChg>
        <pc:spChg chg="del">
          <ac:chgData name="Rachel Kok" userId="adad1452-82d9-432f-b3d0-d27e1e0205a0" providerId="ADAL" clId="{4489832B-0713-4BB3-B5B8-91FA000FF5F1}" dt="2022-10-06T07:29:27.365" v="14" actId="478"/>
          <ac:spMkLst>
            <pc:docMk/>
            <pc:sldMk cId="1559263503" sldId="261"/>
            <ac:spMk id="19" creationId="{00000000-0000-0000-0000-000000000000}"/>
          </ac:spMkLst>
        </pc:spChg>
        <pc:spChg chg="mod">
          <ac:chgData name="Rachel Kok" userId="adad1452-82d9-432f-b3d0-d27e1e0205a0" providerId="ADAL" clId="{4489832B-0713-4BB3-B5B8-91FA000FF5F1}" dt="2022-10-06T07:31:03.542" v="21" actId="1076"/>
          <ac:spMkLst>
            <pc:docMk/>
            <pc:sldMk cId="1559263503" sldId="261"/>
            <ac:spMk id="26" creationId="{DCEFBDA7-AFBC-4E60-B427-2DCD9335E098}"/>
          </ac:spMkLst>
        </pc:spChg>
        <pc:picChg chg="mod">
          <ac:chgData name="Rachel Kok" userId="adad1452-82d9-432f-b3d0-d27e1e0205a0" providerId="ADAL" clId="{4489832B-0713-4BB3-B5B8-91FA000FF5F1}" dt="2022-10-06T07:42:47.624" v="39" actId="1076"/>
          <ac:picMkLst>
            <pc:docMk/>
            <pc:sldMk cId="1559263503" sldId="261"/>
            <ac:picMk id="20" creationId="{EB91E490-BCA0-4332-91EA-1334AF9E4E38}"/>
          </ac:picMkLst>
        </pc:picChg>
      </pc:sldChg>
      <pc:sldChg chg="addSp delSp modSp mod ord addAnim delAnim modAnim">
        <pc:chgData name="Rachel Kok" userId="adad1452-82d9-432f-b3d0-d27e1e0205a0" providerId="ADAL" clId="{4489832B-0713-4BB3-B5B8-91FA000FF5F1}" dt="2022-10-11T13:08:08.102" v="441" actId="21"/>
        <pc:sldMkLst>
          <pc:docMk/>
          <pc:sldMk cId="1683527526" sldId="263"/>
        </pc:sldMkLst>
        <pc:spChg chg="mod">
          <ac:chgData name="Rachel Kok" userId="adad1452-82d9-432f-b3d0-d27e1e0205a0" providerId="ADAL" clId="{4489832B-0713-4BB3-B5B8-91FA000FF5F1}" dt="2022-10-06T13:13:24.485" v="320" actId="20577"/>
          <ac:spMkLst>
            <pc:docMk/>
            <pc:sldMk cId="1683527526" sldId="263"/>
            <ac:spMk id="2" creationId="{00000000-0000-0000-0000-000000000000}"/>
          </ac:spMkLst>
        </pc:spChg>
        <pc:spChg chg="mod">
          <ac:chgData name="Rachel Kok" userId="adad1452-82d9-432f-b3d0-d27e1e0205a0" providerId="ADAL" clId="{4489832B-0713-4BB3-B5B8-91FA000FF5F1}" dt="2022-10-06T13:11:26.181" v="275" actId="1076"/>
          <ac:spMkLst>
            <pc:docMk/>
            <pc:sldMk cId="1683527526" sldId="263"/>
            <ac:spMk id="12" creationId="{00000000-0000-0000-0000-000000000000}"/>
          </ac:spMkLst>
        </pc:spChg>
        <pc:spChg chg="ord">
          <ac:chgData name="Rachel Kok" userId="adad1452-82d9-432f-b3d0-d27e1e0205a0" providerId="ADAL" clId="{4489832B-0713-4BB3-B5B8-91FA000FF5F1}" dt="2022-10-06T13:10:07.424" v="260" actId="166"/>
          <ac:spMkLst>
            <pc:docMk/>
            <pc:sldMk cId="1683527526" sldId="263"/>
            <ac:spMk id="14" creationId="{00000000-0000-0000-0000-000000000000}"/>
          </ac:spMkLst>
        </pc:spChg>
        <pc:spChg chg="del">
          <ac:chgData name="Rachel Kok" userId="adad1452-82d9-432f-b3d0-d27e1e0205a0" providerId="ADAL" clId="{4489832B-0713-4BB3-B5B8-91FA000FF5F1}" dt="2022-10-06T13:09:02.742" v="219" actId="478"/>
          <ac:spMkLst>
            <pc:docMk/>
            <pc:sldMk cId="1683527526" sldId="263"/>
            <ac:spMk id="15" creationId="{00000000-0000-0000-0000-000000000000}"/>
          </ac:spMkLst>
        </pc:spChg>
        <pc:spChg chg="mod">
          <ac:chgData name="Rachel Kok" userId="adad1452-82d9-432f-b3d0-d27e1e0205a0" providerId="ADAL" clId="{4489832B-0713-4BB3-B5B8-91FA000FF5F1}" dt="2022-10-06T13:11:00.613" v="271" actId="1076"/>
          <ac:spMkLst>
            <pc:docMk/>
            <pc:sldMk cId="1683527526" sldId="263"/>
            <ac:spMk id="18" creationId="{00000000-0000-0000-0000-000000000000}"/>
          </ac:spMkLst>
        </pc:spChg>
        <pc:spChg chg="mod">
          <ac:chgData name="Rachel Kok" userId="adad1452-82d9-432f-b3d0-d27e1e0205a0" providerId="ADAL" clId="{4489832B-0713-4BB3-B5B8-91FA000FF5F1}" dt="2022-10-06T13:10:35.270" v="266" actId="14100"/>
          <ac:spMkLst>
            <pc:docMk/>
            <pc:sldMk cId="1683527526" sldId="263"/>
            <ac:spMk id="20" creationId="{00000000-0000-0000-0000-000000000000}"/>
          </ac:spMkLst>
        </pc:spChg>
        <pc:spChg chg="mod">
          <ac:chgData name="Rachel Kok" userId="adad1452-82d9-432f-b3d0-d27e1e0205a0" providerId="ADAL" clId="{4489832B-0713-4BB3-B5B8-91FA000FF5F1}" dt="2022-10-06T13:10:13.022" v="263" actId="1076"/>
          <ac:spMkLst>
            <pc:docMk/>
            <pc:sldMk cId="1683527526" sldId="263"/>
            <ac:spMk id="23" creationId="{00000000-0000-0000-0000-000000000000}"/>
          </ac:spMkLst>
        </pc:spChg>
        <pc:picChg chg="add del mod ord">
          <ac:chgData name="Rachel Kok" userId="adad1452-82d9-432f-b3d0-d27e1e0205a0" providerId="ADAL" clId="{4489832B-0713-4BB3-B5B8-91FA000FF5F1}" dt="2022-10-11T13:08:08.102" v="441" actId="21"/>
          <ac:picMkLst>
            <pc:docMk/>
            <pc:sldMk cId="1683527526" sldId="263"/>
            <ac:picMk id="21" creationId="{B0EC4CE6-258D-4674-BC10-70C4820EF005}"/>
          </ac:picMkLst>
        </pc:picChg>
        <pc:picChg chg="add mod">
          <ac:chgData name="Rachel Kok" userId="adad1452-82d9-432f-b3d0-d27e1e0205a0" providerId="ADAL" clId="{4489832B-0713-4BB3-B5B8-91FA000FF5F1}" dt="2022-10-06T13:13:42.584" v="322"/>
          <ac:picMkLst>
            <pc:docMk/>
            <pc:sldMk cId="1683527526" sldId="263"/>
            <ac:picMk id="24" creationId="{A4DDD39D-D141-4449-8C49-16270EC8DB9E}"/>
          </ac:picMkLst>
        </pc:picChg>
      </pc:sldChg>
      <pc:sldChg chg="addSp delSp modSp mod ord addAnim delAnim modAnim">
        <pc:chgData name="Rachel Kok" userId="adad1452-82d9-432f-b3d0-d27e1e0205a0" providerId="ADAL" clId="{4489832B-0713-4BB3-B5B8-91FA000FF5F1}" dt="2022-10-11T14:07:21.839" v="681" actId="14100"/>
        <pc:sldMkLst>
          <pc:docMk/>
          <pc:sldMk cId="3424165174" sldId="282"/>
        </pc:sldMkLst>
        <pc:spChg chg="mod">
          <ac:chgData name="Rachel Kok" userId="adad1452-82d9-432f-b3d0-d27e1e0205a0" providerId="ADAL" clId="{4489832B-0713-4BB3-B5B8-91FA000FF5F1}" dt="2022-10-11T13:06:01.734" v="407" actId="14100"/>
          <ac:spMkLst>
            <pc:docMk/>
            <pc:sldMk cId="3424165174" sldId="282"/>
            <ac:spMk id="2" creationId="{00000000-0000-0000-0000-000000000000}"/>
          </ac:spMkLst>
        </pc:spChg>
        <pc:spChg chg="add del mod">
          <ac:chgData name="Rachel Kok" userId="adad1452-82d9-432f-b3d0-d27e1e0205a0" providerId="ADAL" clId="{4489832B-0713-4BB3-B5B8-91FA000FF5F1}" dt="2022-10-06T13:05:44.650" v="173" actId="1076"/>
          <ac:spMkLst>
            <pc:docMk/>
            <pc:sldMk cId="3424165174" sldId="282"/>
            <ac:spMk id="3" creationId="{00000000-0000-0000-0000-000000000000}"/>
          </ac:spMkLst>
        </pc:spChg>
        <pc:spChg chg="mod">
          <ac:chgData name="Rachel Kok" userId="adad1452-82d9-432f-b3d0-d27e1e0205a0" providerId="ADAL" clId="{4489832B-0713-4BB3-B5B8-91FA000FF5F1}" dt="2022-10-06T13:05:09.420" v="155" actId="14100"/>
          <ac:spMkLst>
            <pc:docMk/>
            <pc:sldMk cId="3424165174" sldId="282"/>
            <ac:spMk id="5" creationId="{00000000-0000-0000-0000-000000000000}"/>
          </ac:spMkLst>
        </pc:spChg>
        <pc:spChg chg="mod">
          <ac:chgData name="Rachel Kok" userId="adad1452-82d9-432f-b3d0-d27e1e0205a0" providerId="ADAL" clId="{4489832B-0713-4BB3-B5B8-91FA000FF5F1}" dt="2022-10-11T14:00:22.166" v="658" actId="1076"/>
          <ac:spMkLst>
            <pc:docMk/>
            <pc:sldMk cId="3424165174" sldId="282"/>
            <ac:spMk id="6" creationId="{00000000-0000-0000-0000-000000000000}"/>
          </ac:spMkLst>
        </pc:spChg>
        <pc:spChg chg="del mod">
          <ac:chgData name="Rachel Kok" userId="adad1452-82d9-432f-b3d0-d27e1e0205a0" providerId="ADAL" clId="{4489832B-0713-4BB3-B5B8-91FA000FF5F1}" dt="2022-10-06T13:06:55.165" v="188" actId="478"/>
          <ac:spMkLst>
            <pc:docMk/>
            <pc:sldMk cId="3424165174" sldId="282"/>
            <ac:spMk id="8" creationId="{00000000-0000-0000-0000-000000000000}"/>
          </ac:spMkLst>
        </pc:spChg>
        <pc:spChg chg="del mod">
          <ac:chgData name="Rachel Kok" userId="adad1452-82d9-432f-b3d0-d27e1e0205a0" providerId="ADAL" clId="{4489832B-0713-4BB3-B5B8-91FA000FF5F1}" dt="2022-10-06T13:07:14.505" v="197" actId="478"/>
          <ac:spMkLst>
            <pc:docMk/>
            <pc:sldMk cId="3424165174" sldId="282"/>
            <ac:spMk id="9" creationId="{00000000-0000-0000-0000-000000000000}"/>
          </ac:spMkLst>
        </pc:spChg>
        <pc:spChg chg="del mod">
          <ac:chgData name="Rachel Kok" userId="adad1452-82d9-432f-b3d0-d27e1e0205a0" providerId="ADAL" clId="{4489832B-0713-4BB3-B5B8-91FA000FF5F1}" dt="2022-10-06T13:07:07.929" v="193" actId="478"/>
          <ac:spMkLst>
            <pc:docMk/>
            <pc:sldMk cId="3424165174" sldId="282"/>
            <ac:spMk id="11" creationId="{00000000-0000-0000-0000-000000000000}"/>
          </ac:spMkLst>
        </pc:spChg>
        <pc:picChg chg="add del">
          <ac:chgData name="Rachel Kok" userId="adad1452-82d9-432f-b3d0-d27e1e0205a0" providerId="ADAL" clId="{4489832B-0713-4BB3-B5B8-91FA000FF5F1}" dt="2022-10-11T13:33:53.674" v="502" actId="478"/>
          <ac:picMkLst>
            <pc:docMk/>
            <pc:sldMk cId="3424165174" sldId="282"/>
            <ac:picMk id="7" creationId="{6D6851BE-C2AF-4DC1-86DC-91FD59AF5745}"/>
          </ac:picMkLst>
        </pc:picChg>
        <pc:picChg chg="add mod">
          <ac:chgData name="Rachel Kok" userId="adad1452-82d9-432f-b3d0-d27e1e0205a0" providerId="ADAL" clId="{4489832B-0713-4BB3-B5B8-91FA000FF5F1}" dt="2022-10-11T14:06:53.902" v="677" actId="1076"/>
          <ac:picMkLst>
            <pc:docMk/>
            <pc:sldMk cId="3424165174" sldId="282"/>
            <ac:picMk id="10" creationId="{4800D96F-0491-4BC3-A301-DD6D43A3E00F}"/>
          </ac:picMkLst>
        </pc:picChg>
        <pc:picChg chg="add mod modCrop">
          <ac:chgData name="Rachel Kok" userId="adad1452-82d9-432f-b3d0-d27e1e0205a0" providerId="ADAL" clId="{4489832B-0713-4BB3-B5B8-91FA000FF5F1}" dt="2022-10-11T14:07:21.839" v="681" actId="14100"/>
          <ac:picMkLst>
            <pc:docMk/>
            <pc:sldMk cId="3424165174" sldId="282"/>
            <ac:picMk id="12" creationId="{BEFDB277-DD60-49DE-87C1-B0040E2C9A4F}"/>
          </ac:picMkLst>
        </pc:picChg>
        <pc:picChg chg="add mod">
          <ac:chgData name="Rachel Kok" userId="adad1452-82d9-432f-b3d0-d27e1e0205a0" providerId="ADAL" clId="{4489832B-0713-4BB3-B5B8-91FA000FF5F1}" dt="2022-10-11T13:28:22.532" v="496" actId="1076"/>
          <ac:picMkLst>
            <pc:docMk/>
            <pc:sldMk cId="3424165174" sldId="282"/>
            <ac:picMk id="13" creationId="{CDA71B3B-683E-4581-9D3E-2EBCAE345E70}"/>
          </ac:picMkLst>
        </pc:picChg>
        <pc:picChg chg="add mod modCrop">
          <ac:chgData name="Rachel Kok" userId="adad1452-82d9-432f-b3d0-d27e1e0205a0" providerId="ADAL" clId="{4489832B-0713-4BB3-B5B8-91FA000FF5F1}" dt="2022-10-11T13:34:12.056" v="508" actId="1076"/>
          <ac:picMkLst>
            <pc:docMk/>
            <pc:sldMk cId="3424165174" sldId="282"/>
            <ac:picMk id="14" creationId="{4A8A855E-6313-491A-A155-1DBC5FA0A65D}"/>
          </ac:picMkLst>
        </pc:picChg>
        <pc:picChg chg="add mod">
          <ac:chgData name="Rachel Kok" userId="adad1452-82d9-432f-b3d0-d27e1e0205a0" providerId="ADAL" clId="{4489832B-0713-4BB3-B5B8-91FA000FF5F1}" dt="2022-10-11T13:11:29.530" v="466" actId="1076"/>
          <ac:picMkLst>
            <pc:docMk/>
            <pc:sldMk cId="3424165174" sldId="282"/>
            <ac:picMk id="15" creationId="{CCB8207C-299E-4F9A-8743-64F855810C9F}"/>
          </ac:picMkLst>
        </pc:picChg>
      </pc:sldChg>
      <pc:sldChg chg="addSp delSp modSp mod ord modAnim">
        <pc:chgData name="Rachel Kok" userId="adad1452-82d9-432f-b3d0-d27e1e0205a0" providerId="ADAL" clId="{4489832B-0713-4BB3-B5B8-91FA000FF5F1}" dt="2022-11-10T11:37:10.484" v="807"/>
        <pc:sldMkLst>
          <pc:docMk/>
          <pc:sldMk cId="2794623927" sldId="285"/>
        </pc:sldMkLst>
        <pc:spChg chg="add del">
          <ac:chgData name="Rachel Kok" userId="adad1452-82d9-432f-b3d0-d27e1e0205a0" providerId="ADAL" clId="{4489832B-0713-4BB3-B5B8-91FA000FF5F1}" dt="2022-11-10T11:36:53.701" v="802" actId="22"/>
          <ac:spMkLst>
            <pc:docMk/>
            <pc:sldMk cId="2794623927" sldId="285"/>
            <ac:spMk id="9" creationId="{B8C3AF28-6758-42A2-A1E8-8455FCE28328}"/>
          </ac:spMkLst>
        </pc:spChg>
        <pc:spChg chg="add del mod">
          <ac:chgData name="Rachel Kok" userId="adad1452-82d9-432f-b3d0-d27e1e0205a0" providerId="ADAL" clId="{4489832B-0713-4BB3-B5B8-91FA000FF5F1}" dt="2022-11-10T11:37:04.127" v="806"/>
          <ac:spMkLst>
            <pc:docMk/>
            <pc:sldMk cId="2794623927" sldId="285"/>
            <ac:spMk id="10" creationId="{C471AF62-A687-45C2-AF4F-3995931016A2}"/>
          </ac:spMkLst>
        </pc:spChg>
        <pc:spChg chg="add mod">
          <ac:chgData name="Rachel Kok" userId="adad1452-82d9-432f-b3d0-d27e1e0205a0" providerId="ADAL" clId="{4489832B-0713-4BB3-B5B8-91FA000FF5F1}" dt="2022-11-10T11:37:10.484" v="807"/>
          <ac:spMkLst>
            <pc:docMk/>
            <pc:sldMk cId="2794623927" sldId="285"/>
            <ac:spMk id="12" creationId="{32751004-65EC-42A6-B9E8-21E4769EDB78}"/>
          </ac:spMkLst>
        </pc:spChg>
        <pc:spChg chg="mod">
          <ac:chgData name="Rachel Kok" userId="adad1452-82d9-432f-b3d0-d27e1e0205a0" providerId="ADAL" clId="{4489832B-0713-4BB3-B5B8-91FA000FF5F1}" dt="2022-11-10T11:36:51.001" v="800" actId="14100"/>
          <ac:spMkLst>
            <pc:docMk/>
            <pc:sldMk cId="2794623927" sldId="285"/>
            <ac:spMk id="39" creationId="{00000000-0000-0000-0000-000000000000}"/>
          </ac:spMkLst>
        </pc:spChg>
        <pc:picChg chg="add mod">
          <ac:chgData name="Rachel Kok" userId="adad1452-82d9-432f-b3d0-d27e1e0205a0" providerId="ADAL" clId="{4489832B-0713-4BB3-B5B8-91FA000FF5F1}" dt="2022-10-06T07:28:17.662" v="10" actId="1076"/>
          <ac:picMkLst>
            <pc:docMk/>
            <pc:sldMk cId="2794623927" sldId="285"/>
            <ac:picMk id="8" creationId="{BE3BF259-B586-475B-A8C5-C7933E476603}"/>
          </ac:picMkLst>
        </pc:picChg>
        <pc:picChg chg="mod">
          <ac:chgData name="Rachel Kok" userId="adad1452-82d9-432f-b3d0-d27e1e0205a0" providerId="ADAL" clId="{4489832B-0713-4BB3-B5B8-91FA000FF5F1}" dt="2022-10-06T07:27:57.757" v="8" actId="14100"/>
          <ac:picMkLst>
            <pc:docMk/>
            <pc:sldMk cId="2794623927" sldId="285"/>
            <ac:picMk id="13" creationId="{BB070298-AD85-4882-B4CD-19B500C22F72}"/>
          </ac:picMkLst>
        </pc:picChg>
      </pc:sldChg>
      <pc:sldChg chg="addSp delSp modSp mod ord delAnim modAnim">
        <pc:chgData name="Rachel Kok" userId="adad1452-82d9-432f-b3d0-d27e1e0205a0" providerId="ADAL" clId="{4489832B-0713-4BB3-B5B8-91FA000FF5F1}" dt="2022-10-11T13:05:35.528" v="406" actId="207"/>
        <pc:sldMkLst>
          <pc:docMk/>
          <pc:sldMk cId="1728458752" sldId="286"/>
        </pc:sldMkLst>
        <pc:spChg chg="mod">
          <ac:chgData name="Rachel Kok" userId="adad1452-82d9-432f-b3d0-d27e1e0205a0" providerId="ADAL" clId="{4489832B-0713-4BB3-B5B8-91FA000FF5F1}" dt="2022-10-11T12:56:07.934" v="372" actId="207"/>
          <ac:spMkLst>
            <pc:docMk/>
            <pc:sldMk cId="1728458752" sldId="286"/>
            <ac:spMk id="2" creationId="{00000000-0000-0000-0000-000000000000}"/>
          </ac:spMkLst>
        </pc:spChg>
        <pc:spChg chg="mod">
          <ac:chgData name="Rachel Kok" userId="adad1452-82d9-432f-b3d0-d27e1e0205a0" providerId="ADAL" clId="{4489832B-0713-4BB3-B5B8-91FA000FF5F1}" dt="2022-10-11T12:56:10.347" v="373" actId="207"/>
          <ac:spMkLst>
            <pc:docMk/>
            <pc:sldMk cId="1728458752" sldId="286"/>
            <ac:spMk id="12" creationId="{00000000-0000-0000-0000-000000000000}"/>
          </ac:spMkLst>
        </pc:spChg>
        <pc:spChg chg="mod">
          <ac:chgData name="Rachel Kok" userId="adad1452-82d9-432f-b3d0-d27e1e0205a0" providerId="ADAL" clId="{4489832B-0713-4BB3-B5B8-91FA000FF5F1}" dt="2022-10-11T13:05:24.351" v="405" actId="207"/>
          <ac:spMkLst>
            <pc:docMk/>
            <pc:sldMk cId="1728458752" sldId="286"/>
            <ac:spMk id="14" creationId="{00000000-0000-0000-0000-000000000000}"/>
          </ac:spMkLst>
        </pc:spChg>
        <pc:spChg chg="del">
          <ac:chgData name="Rachel Kok" userId="adad1452-82d9-432f-b3d0-d27e1e0205a0" providerId="ADAL" clId="{4489832B-0713-4BB3-B5B8-91FA000FF5F1}" dt="2022-10-06T13:15:01.388" v="344" actId="478"/>
          <ac:spMkLst>
            <pc:docMk/>
            <pc:sldMk cId="1728458752" sldId="286"/>
            <ac:spMk id="15" creationId="{00000000-0000-0000-0000-000000000000}"/>
          </ac:spMkLst>
        </pc:spChg>
        <pc:spChg chg="mod">
          <ac:chgData name="Rachel Kok" userId="adad1452-82d9-432f-b3d0-d27e1e0205a0" providerId="ADAL" clId="{4489832B-0713-4BB3-B5B8-91FA000FF5F1}" dt="2022-10-11T12:56:21.363" v="374" actId="207"/>
          <ac:spMkLst>
            <pc:docMk/>
            <pc:sldMk cId="1728458752" sldId="286"/>
            <ac:spMk id="18" creationId="{00000000-0000-0000-0000-000000000000}"/>
          </ac:spMkLst>
        </pc:spChg>
        <pc:spChg chg="mod">
          <ac:chgData name="Rachel Kok" userId="adad1452-82d9-432f-b3d0-d27e1e0205a0" providerId="ADAL" clId="{4489832B-0713-4BB3-B5B8-91FA000FF5F1}" dt="2022-10-11T13:05:35.528" v="406" actId="207"/>
          <ac:spMkLst>
            <pc:docMk/>
            <pc:sldMk cId="1728458752" sldId="286"/>
            <ac:spMk id="20" creationId="{00000000-0000-0000-0000-000000000000}"/>
          </ac:spMkLst>
        </pc:spChg>
        <pc:spChg chg="del">
          <ac:chgData name="Rachel Kok" userId="adad1452-82d9-432f-b3d0-d27e1e0205a0" providerId="ADAL" clId="{4489832B-0713-4BB3-B5B8-91FA000FF5F1}" dt="2022-10-06T13:15:12.832" v="347" actId="478"/>
          <ac:spMkLst>
            <pc:docMk/>
            <pc:sldMk cId="1728458752" sldId="286"/>
            <ac:spMk id="22" creationId="{00000000-0000-0000-0000-000000000000}"/>
          </ac:spMkLst>
        </pc:spChg>
        <pc:spChg chg="mod">
          <ac:chgData name="Rachel Kok" userId="adad1452-82d9-432f-b3d0-d27e1e0205a0" providerId="ADAL" clId="{4489832B-0713-4BB3-B5B8-91FA000FF5F1}" dt="2022-10-11T12:56:00.427" v="371" actId="207"/>
          <ac:spMkLst>
            <pc:docMk/>
            <pc:sldMk cId="1728458752" sldId="286"/>
            <ac:spMk id="23" creationId="{00000000-0000-0000-0000-000000000000}"/>
          </ac:spMkLst>
        </pc:spChg>
        <pc:picChg chg="add mod">
          <ac:chgData name="Rachel Kok" userId="adad1452-82d9-432f-b3d0-d27e1e0205a0" providerId="ADAL" clId="{4489832B-0713-4BB3-B5B8-91FA000FF5F1}" dt="2022-10-06T13:15:10.053" v="346" actId="1076"/>
          <ac:picMkLst>
            <pc:docMk/>
            <pc:sldMk cId="1728458752" sldId="286"/>
            <ac:picMk id="4" creationId="{2E04657A-149E-43BA-9FCF-D4D9A15FC623}"/>
          </ac:picMkLst>
        </pc:picChg>
        <pc:picChg chg="add mod">
          <ac:chgData name="Rachel Kok" userId="adad1452-82d9-432f-b3d0-d27e1e0205a0" providerId="ADAL" clId="{4489832B-0713-4BB3-B5B8-91FA000FF5F1}" dt="2022-10-11T12:55:44.774" v="370"/>
          <ac:picMkLst>
            <pc:docMk/>
            <pc:sldMk cId="1728458752" sldId="286"/>
            <ac:picMk id="15" creationId="{F442580B-169A-4AEA-B033-AC50D1C11CA8}"/>
          </ac:picMkLst>
        </pc:picChg>
      </pc:sldChg>
      <pc:sldChg chg="modSp mod">
        <pc:chgData name="Rachel Kok" userId="adad1452-82d9-432f-b3d0-d27e1e0205a0" providerId="ADAL" clId="{4489832B-0713-4BB3-B5B8-91FA000FF5F1}" dt="2022-10-11T12:58:20.630" v="404" actId="1076"/>
        <pc:sldMkLst>
          <pc:docMk/>
          <pc:sldMk cId="1141324569" sldId="292"/>
        </pc:sldMkLst>
        <pc:spChg chg="mod">
          <ac:chgData name="Rachel Kok" userId="adad1452-82d9-432f-b3d0-d27e1e0205a0" providerId="ADAL" clId="{4489832B-0713-4BB3-B5B8-91FA000FF5F1}" dt="2022-10-11T12:58:20.630" v="404" actId="1076"/>
          <ac:spMkLst>
            <pc:docMk/>
            <pc:sldMk cId="1141324569" sldId="292"/>
            <ac:spMk id="5" creationId="{00000000-0000-0000-0000-000000000000}"/>
          </ac:spMkLst>
        </pc:spChg>
      </pc:sldChg>
      <pc:sldChg chg="addSp delSp modSp mod modAnim">
        <pc:chgData name="Rachel Kok" userId="adad1452-82d9-432f-b3d0-d27e1e0205a0" providerId="ADAL" clId="{4489832B-0713-4BB3-B5B8-91FA000FF5F1}" dt="2022-11-10T11:44:18.026" v="830" actId="1076"/>
        <pc:sldMkLst>
          <pc:docMk/>
          <pc:sldMk cId="268185594" sldId="297"/>
        </pc:sldMkLst>
        <pc:spChg chg="mod">
          <ac:chgData name="Rachel Kok" userId="adad1452-82d9-432f-b3d0-d27e1e0205a0" providerId="ADAL" clId="{4489832B-0713-4BB3-B5B8-91FA000FF5F1}" dt="2022-11-10T11:43:53.578" v="826" actId="1076"/>
          <ac:spMkLst>
            <pc:docMk/>
            <pc:sldMk cId="268185594" sldId="297"/>
            <ac:spMk id="5" creationId="{00000000-0000-0000-0000-000000000000}"/>
          </ac:spMkLst>
        </pc:spChg>
        <pc:spChg chg="del">
          <ac:chgData name="Rachel Kok" userId="adad1452-82d9-432f-b3d0-d27e1e0205a0" providerId="ADAL" clId="{4489832B-0713-4BB3-B5B8-91FA000FF5F1}" dt="2022-10-06T07:37:46.649" v="22" actId="478"/>
          <ac:spMkLst>
            <pc:docMk/>
            <pc:sldMk cId="268185594" sldId="297"/>
            <ac:spMk id="9" creationId="{00000000-0000-0000-0000-000000000000}"/>
          </ac:spMkLst>
        </pc:spChg>
        <pc:spChg chg="add mod">
          <ac:chgData name="Rachel Kok" userId="adad1452-82d9-432f-b3d0-d27e1e0205a0" providerId="ADAL" clId="{4489832B-0713-4BB3-B5B8-91FA000FF5F1}" dt="2022-10-11T12:44:29.850" v="355" actId="207"/>
          <ac:spMkLst>
            <pc:docMk/>
            <pc:sldMk cId="268185594" sldId="297"/>
            <ac:spMk id="10" creationId="{7A1D3DBD-B991-4F3B-8346-12F38E7805E0}"/>
          </ac:spMkLst>
        </pc:spChg>
        <pc:spChg chg="mod">
          <ac:chgData name="Rachel Kok" userId="adad1452-82d9-432f-b3d0-d27e1e0205a0" providerId="ADAL" clId="{4489832B-0713-4BB3-B5B8-91FA000FF5F1}" dt="2022-10-06T13:03:49.524" v="121" actId="1076"/>
          <ac:spMkLst>
            <pc:docMk/>
            <pc:sldMk cId="268185594" sldId="297"/>
            <ac:spMk id="12" creationId="{D57BBFE9-46C5-44A4-8AC7-0F4E7624BA8E}"/>
          </ac:spMkLst>
        </pc:spChg>
        <pc:spChg chg="mod">
          <ac:chgData name="Rachel Kok" userId="adad1452-82d9-432f-b3d0-d27e1e0205a0" providerId="ADAL" clId="{4489832B-0713-4BB3-B5B8-91FA000FF5F1}" dt="2022-11-10T11:43:58.188" v="827" actId="1076"/>
          <ac:spMkLst>
            <pc:docMk/>
            <pc:sldMk cId="268185594" sldId="297"/>
            <ac:spMk id="22" creationId="{00000000-0000-0000-0000-000000000000}"/>
          </ac:spMkLst>
        </pc:spChg>
        <pc:picChg chg="mod">
          <ac:chgData name="Rachel Kok" userId="adad1452-82d9-432f-b3d0-d27e1e0205a0" providerId="ADAL" clId="{4489832B-0713-4BB3-B5B8-91FA000FF5F1}" dt="2022-11-10T11:44:18.026" v="830" actId="1076"/>
          <ac:picMkLst>
            <pc:docMk/>
            <pc:sldMk cId="268185594" sldId="297"/>
            <ac:picMk id="4" creationId="{1046384B-8414-46A1-869F-48CC7DB7D875}"/>
          </ac:picMkLst>
        </pc:picChg>
      </pc:sldChg>
      <pc:sldChg chg="modSp">
        <pc:chgData name="Rachel Kok" userId="adad1452-82d9-432f-b3d0-d27e1e0205a0" providerId="ADAL" clId="{4489832B-0713-4BB3-B5B8-91FA000FF5F1}" dt="2022-10-06T13:10:51.536" v="269"/>
        <pc:sldMkLst>
          <pc:docMk/>
          <pc:sldMk cId="4252538203" sldId="298"/>
        </pc:sldMkLst>
        <pc:spChg chg="mod">
          <ac:chgData name="Rachel Kok" userId="adad1452-82d9-432f-b3d0-d27e1e0205a0" providerId="ADAL" clId="{4489832B-0713-4BB3-B5B8-91FA000FF5F1}" dt="2022-10-06T13:10:51.536" v="269"/>
          <ac:spMkLst>
            <pc:docMk/>
            <pc:sldMk cId="4252538203" sldId="298"/>
            <ac:spMk id="5" creationId="{00000000-0000-0000-0000-000000000000}"/>
          </ac:spMkLst>
        </pc:spChg>
      </pc:sldChg>
      <pc:sldChg chg="addSp delSp modSp add mod delAnim modAnim">
        <pc:chgData name="Rachel Kok" userId="adad1452-82d9-432f-b3d0-d27e1e0205a0" providerId="ADAL" clId="{4489832B-0713-4BB3-B5B8-91FA000FF5F1}" dt="2022-11-10T11:41:30.287" v="825" actId="1076"/>
        <pc:sldMkLst>
          <pc:docMk/>
          <pc:sldMk cId="1586202556" sldId="299"/>
        </pc:sldMkLst>
        <pc:spChg chg="mod">
          <ac:chgData name="Rachel Kok" userId="adad1452-82d9-432f-b3d0-d27e1e0205a0" providerId="ADAL" clId="{4489832B-0713-4BB3-B5B8-91FA000FF5F1}" dt="2022-10-11T13:10:08.868" v="462" actId="1076"/>
          <ac:spMkLst>
            <pc:docMk/>
            <pc:sldMk cId="1586202556" sldId="299"/>
            <ac:spMk id="2" creationId="{00000000-0000-0000-0000-000000000000}"/>
          </ac:spMkLst>
        </pc:spChg>
        <pc:spChg chg="mod">
          <ac:chgData name="Rachel Kok" userId="adad1452-82d9-432f-b3d0-d27e1e0205a0" providerId="ADAL" clId="{4489832B-0713-4BB3-B5B8-91FA000FF5F1}" dt="2022-10-11T13:08:38.657" v="452" actId="1076"/>
          <ac:spMkLst>
            <pc:docMk/>
            <pc:sldMk cId="1586202556" sldId="299"/>
            <ac:spMk id="5" creationId="{00000000-0000-0000-0000-000000000000}"/>
          </ac:spMkLst>
        </pc:spChg>
        <pc:spChg chg="mod">
          <ac:chgData name="Rachel Kok" userId="adad1452-82d9-432f-b3d0-d27e1e0205a0" providerId="ADAL" clId="{4489832B-0713-4BB3-B5B8-91FA000FF5F1}" dt="2022-10-11T13:08:45.429" v="454" actId="1076"/>
          <ac:spMkLst>
            <pc:docMk/>
            <pc:sldMk cId="1586202556" sldId="299"/>
            <ac:spMk id="6" creationId="{00000000-0000-0000-0000-000000000000}"/>
          </ac:spMkLst>
        </pc:spChg>
        <pc:spChg chg="add del mod">
          <ac:chgData name="Rachel Kok" userId="adad1452-82d9-432f-b3d0-d27e1e0205a0" providerId="ADAL" clId="{4489832B-0713-4BB3-B5B8-91FA000FF5F1}" dt="2022-10-11T13:34:20.715" v="510" actId="478"/>
          <ac:spMkLst>
            <pc:docMk/>
            <pc:sldMk cId="1586202556" sldId="299"/>
            <ac:spMk id="16" creationId="{E02E81F9-1298-4A03-A464-0FFE511B2748}"/>
          </ac:spMkLst>
        </pc:spChg>
        <pc:spChg chg="add del mod">
          <ac:chgData name="Rachel Kok" userId="adad1452-82d9-432f-b3d0-d27e1e0205a0" providerId="ADAL" clId="{4489832B-0713-4BB3-B5B8-91FA000FF5F1}" dt="2022-10-11T13:25:18.248" v="479"/>
          <ac:spMkLst>
            <pc:docMk/>
            <pc:sldMk cId="1586202556" sldId="299"/>
            <ac:spMk id="17" creationId="{19FF27F2-5BBA-4FCB-A520-F279F29464D4}"/>
          </ac:spMkLst>
        </pc:spChg>
        <pc:spChg chg="add del">
          <ac:chgData name="Rachel Kok" userId="adad1452-82d9-432f-b3d0-d27e1e0205a0" providerId="ADAL" clId="{4489832B-0713-4BB3-B5B8-91FA000FF5F1}" dt="2022-10-11T13:34:41.878" v="513" actId="22"/>
          <ac:spMkLst>
            <pc:docMk/>
            <pc:sldMk cId="1586202556" sldId="299"/>
            <ac:spMk id="18" creationId="{F8EE4082-46E8-48DC-AC15-A5A2562A0E09}"/>
          </ac:spMkLst>
        </pc:spChg>
        <pc:picChg chg="del">
          <ac:chgData name="Rachel Kok" userId="adad1452-82d9-432f-b3d0-d27e1e0205a0" providerId="ADAL" clId="{4489832B-0713-4BB3-B5B8-91FA000FF5F1}" dt="2022-10-11T13:08:10.875" v="442" actId="478"/>
          <ac:picMkLst>
            <pc:docMk/>
            <pc:sldMk cId="1586202556" sldId="299"/>
            <ac:picMk id="10" creationId="{4800D96F-0491-4BC3-A301-DD6D43A3E00F}"/>
          </ac:picMkLst>
        </pc:picChg>
        <pc:picChg chg="add mod">
          <ac:chgData name="Rachel Kok" userId="adad1452-82d9-432f-b3d0-d27e1e0205a0" providerId="ADAL" clId="{4489832B-0713-4BB3-B5B8-91FA000FF5F1}" dt="2022-11-10T11:41:30.287" v="825" actId="1076"/>
          <ac:picMkLst>
            <pc:docMk/>
            <pc:sldMk cId="1586202556" sldId="299"/>
            <ac:picMk id="11" creationId="{C8AEA2A2-3B1B-40DD-96FB-759E05C5E5EE}"/>
          </ac:picMkLst>
        </pc:picChg>
        <pc:picChg chg="del">
          <ac:chgData name="Rachel Kok" userId="adad1452-82d9-432f-b3d0-d27e1e0205a0" providerId="ADAL" clId="{4489832B-0713-4BB3-B5B8-91FA000FF5F1}" dt="2022-10-11T13:08:11.302" v="443" actId="478"/>
          <ac:picMkLst>
            <pc:docMk/>
            <pc:sldMk cId="1586202556" sldId="299"/>
            <ac:picMk id="12" creationId="{BEFDB277-DD60-49DE-87C1-B0040E2C9A4F}"/>
          </ac:picMkLst>
        </pc:picChg>
        <pc:picChg chg="del">
          <ac:chgData name="Rachel Kok" userId="adad1452-82d9-432f-b3d0-d27e1e0205a0" providerId="ADAL" clId="{4489832B-0713-4BB3-B5B8-91FA000FF5F1}" dt="2022-10-11T13:08:11.812" v="444" actId="478"/>
          <ac:picMkLst>
            <pc:docMk/>
            <pc:sldMk cId="1586202556" sldId="299"/>
            <ac:picMk id="13" creationId="{CDA71B3B-683E-4581-9D3E-2EBCAE345E70}"/>
          </ac:picMkLst>
        </pc:picChg>
        <pc:picChg chg="del">
          <ac:chgData name="Rachel Kok" userId="adad1452-82d9-432f-b3d0-d27e1e0205a0" providerId="ADAL" clId="{4489832B-0713-4BB3-B5B8-91FA000FF5F1}" dt="2022-10-11T13:08:12.416" v="445" actId="478"/>
          <ac:picMkLst>
            <pc:docMk/>
            <pc:sldMk cId="1586202556" sldId="299"/>
            <ac:picMk id="14" creationId="{4A8A855E-6313-491A-A155-1DBC5FA0A65D}"/>
          </ac:picMkLst>
        </pc:picChg>
        <pc:picChg chg="mod">
          <ac:chgData name="Rachel Kok" userId="adad1452-82d9-432f-b3d0-d27e1e0205a0" providerId="ADAL" clId="{4489832B-0713-4BB3-B5B8-91FA000FF5F1}" dt="2022-10-11T13:10:53.328" v="463" actId="1076"/>
          <ac:picMkLst>
            <pc:docMk/>
            <pc:sldMk cId="1586202556" sldId="299"/>
            <ac:picMk id="15" creationId="{CCB8207C-299E-4F9A-8743-64F855810C9F}"/>
          </ac:picMkLst>
        </pc:picChg>
      </pc:sldChg>
      <pc:sldChg chg="addSp delSp modSp add mod">
        <pc:chgData name="Rachel Kok" userId="adad1452-82d9-432f-b3d0-d27e1e0205a0" providerId="ADAL" clId="{4489832B-0713-4BB3-B5B8-91FA000FF5F1}" dt="2022-10-11T14:00:01.719" v="657" actId="1076"/>
        <pc:sldMkLst>
          <pc:docMk/>
          <pc:sldMk cId="155657408" sldId="300"/>
        </pc:sldMkLst>
        <pc:spChg chg="mod">
          <ac:chgData name="Rachel Kok" userId="adad1452-82d9-432f-b3d0-d27e1e0205a0" providerId="ADAL" clId="{4489832B-0713-4BB3-B5B8-91FA000FF5F1}" dt="2022-10-11T13:45:50.641" v="586" actId="1076"/>
          <ac:spMkLst>
            <pc:docMk/>
            <pc:sldMk cId="155657408" sldId="300"/>
            <ac:spMk id="2" creationId="{00000000-0000-0000-0000-000000000000}"/>
          </ac:spMkLst>
        </pc:spChg>
        <pc:spChg chg="mod">
          <ac:chgData name="Rachel Kok" userId="adad1452-82d9-432f-b3d0-d27e1e0205a0" providerId="ADAL" clId="{4489832B-0713-4BB3-B5B8-91FA000FF5F1}" dt="2022-10-11T13:59:59.515" v="656" actId="1076"/>
          <ac:spMkLst>
            <pc:docMk/>
            <pc:sldMk cId="155657408" sldId="300"/>
            <ac:spMk id="5" creationId="{00000000-0000-0000-0000-000000000000}"/>
          </ac:spMkLst>
        </pc:spChg>
        <pc:spChg chg="mod">
          <ac:chgData name="Rachel Kok" userId="adad1452-82d9-432f-b3d0-d27e1e0205a0" providerId="ADAL" clId="{4489832B-0713-4BB3-B5B8-91FA000FF5F1}" dt="2022-10-11T14:00:01.719" v="657" actId="1076"/>
          <ac:spMkLst>
            <pc:docMk/>
            <pc:sldMk cId="155657408" sldId="300"/>
            <ac:spMk id="6" creationId="{00000000-0000-0000-0000-000000000000}"/>
          </ac:spMkLst>
        </pc:spChg>
        <pc:picChg chg="add mod modCrop">
          <ac:chgData name="Rachel Kok" userId="adad1452-82d9-432f-b3d0-d27e1e0205a0" providerId="ADAL" clId="{4489832B-0713-4BB3-B5B8-91FA000FF5F1}" dt="2022-10-11T13:59:52.053" v="655" actId="1076"/>
          <ac:picMkLst>
            <pc:docMk/>
            <pc:sldMk cId="155657408" sldId="300"/>
            <ac:picMk id="7" creationId="{A14750EE-E749-40BB-92A2-C052A78B1028}"/>
          </ac:picMkLst>
        </pc:picChg>
        <pc:picChg chg="del">
          <ac:chgData name="Rachel Kok" userId="adad1452-82d9-432f-b3d0-d27e1e0205a0" providerId="ADAL" clId="{4489832B-0713-4BB3-B5B8-91FA000FF5F1}" dt="2022-10-11T13:35:26.227" v="528" actId="478"/>
          <ac:picMkLst>
            <pc:docMk/>
            <pc:sldMk cId="155657408" sldId="300"/>
            <ac:picMk id="11" creationId="{C8AEA2A2-3B1B-40DD-96FB-759E05C5E5EE}"/>
          </ac:picMkLst>
        </pc:picChg>
        <pc:picChg chg="mod">
          <ac:chgData name="Rachel Kok" userId="adad1452-82d9-432f-b3d0-d27e1e0205a0" providerId="ADAL" clId="{4489832B-0713-4BB3-B5B8-91FA000FF5F1}" dt="2022-10-11T13:46:15.947" v="590" actId="1076"/>
          <ac:picMkLst>
            <pc:docMk/>
            <pc:sldMk cId="155657408" sldId="300"/>
            <ac:picMk id="15" creationId="{CCB8207C-299E-4F9A-8743-64F855810C9F}"/>
          </ac:picMkLst>
        </pc:picChg>
      </pc:sldChg>
      <pc:sldChg chg="addSp delSp modSp add del mod ord modAnim">
        <pc:chgData name="Rachel Kok" userId="adad1452-82d9-432f-b3d0-d27e1e0205a0" providerId="ADAL" clId="{4489832B-0713-4BB3-B5B8-91FA000FF5F1}" dt="2022-10-11T13:34:17.035" v="509" actId="47"/>
        <pc:sldMkLst>
          <pc:docMk/>
          <pc:sldMk cId="721340298" sldId="300"/>
        </pc:sldMkLst>
        <pc:spChg chg="mod">
          <ac:chgData name="Rachel Kok" userId="adad1452-82d9-432f-b3d0-d27e1e0205a0" providerId="ADAL" clId="{4489832B-0713-4BB3-B5B8-91FA000FF5F1}" dt="2022-10-11T13:25:56.336" v="486"/>
          <ac:spMkLst>
            <pc:docMk/>
            <pc:sldMk cId="721340298" sldId="300"/>
            <ac:spMk id="2" creationId="{00000000-0000-0000-0000-000000000000}"/>
          </ac:spMkLst>
        </pc:spChg>
        <pc:spChg chg="del">
          <ac:chgData name="Rachel Kok" userId="adad1452-82d9-432f-b3d0-d27e1e0205a0" providerId="ADAL" clId="{4489832B-0713-4BB3-B5B8-91FA000FF5F1}" dt="2022-10-11T13:25:49.944" v="484" actId="478"/>
          <ac:spMkLst>
            <pc:docMk/>
            <pc:sldMk cId="721340298" sldId="300"/>
            <ac:spMk id="5" creationId="{00000000-0000-0000-0000-000000000000}"/>
          </ac:spMkLst>
        </pc:spChg>
        <pc:spChg chg="del">
          <ac:chgData name="Rachel Kok" userId="adad1452-82d9-432f-b3d0-d27e1e0205a0" providerId="ADAL" clId="{4489832B-0713-4BB3-B5B8-91FA000FF5F1}" dt="2022-10-11T13:25:39.930" v="483" actId="478"/>
          <ac:spMkLst>
            <pc:docMk/>
            <pc:sldMk cId="721340298" sldId="300"/>
            <ac:spMk id="6" creationId="{00000000-0000-0000-0000-000000000000}"/>
          </ac:spMkLst>
        </pc:spChg>
        <pc:spChg chg="add mod">
          <ac:chgData name="Rachel Kok" userId="adad1452-82d9-432f-b3d0-d27e1e0205a0" providerId="ADAL" clId="{4489832B-0713-4BB3-B5B8-91FA000FF5F1}" dt="2022-10-11T13:25:50.723" v="485"/>
          <ac:spMkLst>
            <pc:docMk/>
            <pc:sldMk cId="721340298" sldId="300"/>
            <ac:spMk id="9" creationId="{47BDDEDE-8F36-4EFC-88E3-65B60A9BE43A}"/>
          </ac:spMkLst>
        </pc:spChg>
        <pc:spChg chg="add mod">
          <ac:chgData name="Rachel Kok" userId="adad1452-82d9-432f-b3d0-d27e1e0205a0" providerId="ADAL" clId="{4489832B-0713-4BB3-B5B8-91FA000FF5F1}" dt="2022-10-11T13:25:50.723" v="485"/>
          <ac:spMkLst>
            <pc:docMk/>
            <pc:sldMk cId="721340298" sldId="300"/>
            <ac:spMk id="10" creationId="{E1BAF6B3-167E-4BBE-A4E3-90B75C540B0B}"/>
          </ac:spMkLst>
        </pc:spChg>
        <pc:spChg chg="mod">
          <ac:chgData name="Rachel Kok" userId="adad1452-82d9-432f-b3d0-d27e1e0205a0" providerId="ADAL" clId="{4489832B-0713-4BB3-B5B8-91FA000FF5F1}" dt="2022-10-11T13:26:08.596" v="488" actId="14100"/>
          <ac:spMkLst>
            <pc:docMk/>
            <pc:sldMk cId="721340298" sldId="300"/>
            <ac:spMk id="16" creationId="{E02E81F9-1298-4A03-A464-0FFE511B2748}"/>
          </ac:spMkLst>
        </pc:spChg>
        <pc:picChg chg="del">
          <ac:chgData name="Rachel Kok" userId="adad1452-82d9-432f-b3d0-d27e1e0205a0" providerId="ADAL" clId="{4489832B-0713-4BB3-B5B8-91FA000FF5F1}" dt="2022-10-11T13:26:05.135" v="487" actId="478"/>
          <ac:picMkLst>
            <pc:docMk/>
            <pc:sldMk cId="721340298" sldId="300"/>
            <ac:picMk id="11" creationId="{C8AEA2A2-3B1B-40DD-96FB-759E05C5E5EE}"/>
          </ac:picMkLst>
        </pc:picChg>
        <pc:picChg chg="add mod">
          <ac:chgData name="Rachel Kok" userId="adad1452-82d9-432f-b3d0-d27e1e0205a0" providerId="ADAL" clId="{4489832B-0713-4BB3-B5B8-91FA000FF5F1}" dt="2022-10-11T13:26:14.595" v="492" actId="1076"/>
          <ac:picMkLst>
            <pc:docMk/>
            <pc:sldMk cId="721340298" sldId="300"/>
            <ac:picMk id="12" creationId="{E88C0D34-A3B1-45A7-9A0A-2F6A83DDAF6A}"/>
          </ac:picMkLst>
        </pc:picChg>
        <pc:picChg chg="add mod">
          <ac:chgData name="Rachel Kok" userId="adad1452-82d9-432f-b3d0-d27e1e0205a0" providerId="ADAL" clId="{4489832B-0713-4BB3-B5B8-91FA000FF5F1}" dt="2022-10-11T13:26:13.347" v="491" actId="1076"/>
          <ac:picMkLst>
            <pc:docMk/>
            <pc:sldMk cId="721340298" sldId="300"/>
            <ac:picMk id="13" creationId="{F4EAC476-6655-4BB0-9CD1-54C95C1F7260}"/>
          </ac:picMkLst>
        </pc:picChg>
        <pc:picChg chg="add mod">
          <ac:chgData name="Rachel Kok" userId="adad1452-82d9-432f-b3d0-d27e1e0205a0" providerId="ADAL" clId="{4489832B-0713-4BB3-B5B8-91FA000FF5F1}" dt="2022-10-11T13:26:15.831" v="493" actId="1076"/>
          <ac:picMkLst>
            <pc:docMk/>
            <pc:sldMk cId="721340298" sldId="300"/>
            <ac:picMk id="14" creationId="{06C5E176-8A69-445A-8906-84E1F9BE26A5}"/>
          </ac:picMkLst>
        </pc:picChg>
        <pc:picChg chg="add mod">
          <ac:chgData name="Rachel Kok" userId="adad1452-82d9-432f-b3d0-d27e1e0205a0" providerId="ADAL" clId="{4489832B-0713-4BB3-B5B8-91FA000FF5F1}" dt="2022-10-11T13:26:17.715" v="494" actId="1076"/>
          <ac:picMkLst>
            <pc:docMk/>
            <pc:sldMk cId="721340298" sldId="300"/>
            <ac:picMk id="17" creationId="{24B68331-0CD9-4A73-ABE8-8B57FD0D481A}"/>
          </ac:picMkLst>
        </pc:picChg>
      </pc:sldChg>
      <pc:sldChg chg="addSp delSp modSp add mod modAnim">
        <pc:chgData name="Rachel Kok" userId="adad1452-82d9-432f-b3d0-d27e1e0205a0" providerId="ADAL" clId="{4489832B-0713-4BB3-B5B8-91FA000FF5F1}" dt="2022-10-11T13:57:44.506" v="654" actId="1076"/>
        <pc:sldMkLst>
          <pc:docMk/>
          <pc:sldMk cId="3884050274" sldId="301"/>
        </pc:sldMkLst>
        <pc:spChg chg="del">
          <ac:chgData name="Rachel Kok" userId="adad1452-82d9-432f-b3d0-d27e1e0205a0" providerId="ADAL" clId="{4489832B-0713-4BB3-B5B8-91FA000FF5F1}" dt="2022-10-11T13:55:11.598" v="641" actId="478"/>
          <ac:spMkLst>
            <pc:docMk/>
            <pc:sldMk cId="3884050274" sldId="301"/>
            <ac:spMk id="2" creationId="{00000000-0000-0000-0000-000000000000}"/>
          </ac:spMkLst>
        </pc:spChg>
        <pc:spChg chg="mod">
          <ac:chgData name="Rachel Kok" userId="adad1452-82d9-432f-b3d0-d27e1e0205a0" providerId="ADAL" clId="{4489832B-0713-4BB3-B5B8-91FA000FF5F1}" dt="2022-10-11T13:57:33.077" v="652" actId="1076"/>
          <ac:spMkLst>
            <pc:docMk/>
            <pc:sldMk cId="3884050274" sldId="301"/>
            <ac:spMk id="5" creationId="{00000000-0000-0000-0000-000000000000}"/>
          </ac:spMkLst>
        </pc:spChg>
        <pc:spChg chg="mod">
          <ac:chgData name="Rachel Kok" userId="adad1452-82d9-432f-b3d0-d27e1e0205a0" providerId="ADAL" clId="{4489832B-0713-4BB3-B5B8-91FA000FF5F1}" dt="2022-10-11T13:57:37.867" v="653" actId="1076"/>
          <ac:spMkLst>
            <pc:docMk/>
            <pc:sldMk cId="3884050274" sldId="301"/>
            <ac:spMk id="6" creationId="{00000000-0000-0000-0000-000000000000}"/>
          </ac:spMkLst>
        </pc:spChg>
        <pc:picChg chg="add mod">
          <ac:chgData name="Rachel Kok" userId="adad1452-82d9-432f-b3d0-d27e1e0205a0" providerId="ADAL" clId="{4489832B-0713-4BB3-B5B8-91FA000FF5F1}" dt="2022-10-11T13:57:44.506" v="654" actId="1076"/>
          <ac:picMkLst>
            <pc:docMk/>
            <pc:sldMk cId="3884050274" sldId="301"/>
            <ac:picMk id="4" creationId="{7DE8FD45-AEC5-4385-BDE8-27968E66C9F3}"/>
          </ac:picMkLst>
        </pc:picChg>
        <pc:picChg chg="del">
          <ac:chgData name="Rachel Kok" userId="adad1452-82d9-432f-b3d0-d27e1e0205a0" providerId="ADAL" clId="{4489832B-0713-4BB3-B5B8-91FA000FF5F1}" dt="2022-10-11T13:47:22.079" v="592" actId="478"/>
          <ac:picMkLst>
            <pc:docMk/>
            <pc:sldMk cId="3884050274" sldId="301"/>
            <ac:picMk id="7" creationId="{A14750EE-E749-40BB-92A2-C052A78B1028}"/>
          </ac:picMkLst>
        </pc:picChg>
      </pc:sldChg>
      <pc:sldChg chg="addSp delSp modSp add mod">
        <pc:chgData name="Rachel Kok" userId="adad1452-82d9-432f-b3d0-d27e1e0205a0" providerId="ADAL" clId="{4489832B-0713-4BB3-B5B8-91FA000FF5F1}" dt="2022-11-10T11:40:32.244" v="823" actId="1076"/>
        <pc:sldMkLst>
          <pc:docMk/>
          <pc:sldMk cId="3927872437" sldId="302"/>
        </pc:sldMkLst>
        <pc:spChg chg="mod">
          <ac:chgData name="Rachel Kok" userId="adad1452-82d9-432f-b3d0-d27e1e0205a0" providerId="ADAL" clId="{4489832B-0713-4BB3-B5B8-91FA000FF5F1}" dt="2022-11-10T11:40:26.950" v="821" actId="1076"/>
          <ac:spMkLst>
            <pc:docMk/>
            <pc:sldMk cId="3927872437" sldId="302"/>
            <ac:spMk id="2" creationId="{00000000-0000-0000-0000-000000000000}"/>
          </ac:spMkLst>
        </pc:spChg>
        <pc:spChg chg="mod">
          <ac:chgData name="Rachel Kok" userId="adad1452-82d9-432f-b3d0-d27e1e0205a0" providerId="ADAL" clId="{4489832B-0713-4BB3-B5B8-91FA000FF5F1}" dt="2022-11-10T11:40:29.971" v="822" actId="1076"/>
          <ac:spMkLst>
            <pc:docMk/>
            <pc:sldMk cId="3927872437" sldId="302"/>
            <ac:spMk id="5" creationId="{00000000-0000-0000-0000-000000000000}"/>
          </ac:spMkLst>
        </pc:spChg>
        <pc:spChg chg="mod">
          <ac:chgData name="Rachel Kok" userId="adad1452-82d9-432f-b3d0-d27e1e0205a0" providerId="ADAL" clId="{4489832B-0713-4BB3-B5B8-91FA000FF5F1}" dt="2022-11-10T11:40:32.244" v="823" actId="1076"/>
          <ac:spMkLst>
            <pc:docMk/>
            <pc:sldMk cId="3927872437" sldId="302"/>
            <ac:spMk id="6" creationId="{00000000-0000-0000-0000-000000000000}"/>
          </ac:spMkLst>
        </pc:spChg>
        <pc:picChg chg="del">
          <ac:chgData name="Rachel Kok" userId="adad1452-82d9-432f-b3d0-d27e1e0205a0" providerId="ADAL" clId="{4489832B-0713-4BB3-B5B8-91FA000FF5F1}" dt="2022-10-11T14:08:23.659" v="683" actId="478"/>
          <ac:picMkLst>
            <pc:docMk/>
            <pc:sldMk cId="3927872437" sldId="302"/>
            <ac:picMk id="7" creationId="{A14750EE-E749-40BB-92A2-C052A78B1028}"/>
          </ac:picMkLst>
        </pc:picChg>
        <pc:picChg chg="add del mod">
          <ac:chgData name="Rachel Kok" userId="adad1452-82d9-432f-b3d0-d27e1e0205a0" providerId="ADAL" clId="{4489832B-0713-4BB3-B5B8-91FA000FF5F1}" dt="2022-10-11T14:10:39.870" v="726" actId="478"/>
          <ac:picMkLst>
            <pc:docMk/>
            <pc:sldMk cId="3927872437" sldId="302"/>
            <ac:picMk id="8" creationId="{C3E2E219-48B4-4347-ACF4-48F3488BB3F8}"/>
          </ac:picMkLst>
        </pc:picChg>
        <pc:picChg chg="add mod modCrop">
          <ac:chgData name="Rachel Kok" userId="adad1452-82d9-432f-b3d0-d27e1e0205a0" providerId="ADAL" clId="{4489832B-0713-4BB3-B5B8-91FA000FF5F1}" dt="2022-10-11T14:13:07.657" v="795"/>
          <ac:picMkLst>
            <pc:docMk/>
            <pc:sldMk cId="3927872437" sldId="302"/>
            <ac:picMk id="9" creationId="{CD439C40-9C35-4660-B5BA-E7F477D52DD6}"/>
          </ac:picMkLst>
        </pc:picChg>
      </pc:sldChg>
    </pc:docChg>
  </pc:docChgLst>
  <pc:docChgLst>
    <pc:chgData name="Rachel Kok" userId="adad1452-82d9-432f-b3d0-d27e1e0205a0" providerId="ADAL" clId="{B69A2B89-1C69-4922-810F-7CB9FEBCE73A}"/>
    <pc:docChg chg="modSld sldOrd">
      <pc:chgData name="Rachel Kok" userId="adad1452-82d9-432f-b3d0-d27e1e0205a0" providerId="ADAL" clId="{B69A2B89-1C69-4922-810F-7CB9FEBCE73A}" dt="2022-12-14T11:43:36.388" v="12"/>
      <pc:docMkLst>
        <pc:docMk/>
      </pc:docMkLst>
      <pc:sldChg chg="modNotesTx">
        <pc:chgData name="Rachel Kok" userId="adad1452-82d9-432f-b3d0-d27e1e0205a0" providerId="ADAL" clId="{B69A2B89-1C69-4922-810F-7CB9FEBCE73A}" dt="2022-12-14T11:41:16.439" v="8" actId="20577"/>
        <pc:sldMkLst>
          <pc:docMk/>
          <pc:sldMk cId="3277956741" sldId="328"/>
        </pc:sldMkLst>
      </pc:sldChg>
      <pc:sldChg chg="ord">
        <pc:chgData name="Rachel Kok" userId="adad1452-82d9-432f-b3d0-d27e1e0205a0" providerId="ADAL" clId="{B69A2B89-1C69-4922-810F-7CB9FEBCE73A}" dt="2022-12-14T11:43:23.803" v="10"/>
        <pc:sldMkLst>
          <pc:docMk/>
          <pc:sldMk cId="3091231552" sldId="342"/>
        </pc:sldMkLst>
      </pc:sldChg>
      <pc:sldChg chg="ord">
        <pc:chgData name="Rachel Kok" userId="adad1452-82d9-432f-b3d0-d27e1e0205a0" providerId="ADAL" clId="{B69A2B89-1C69-4922-810F-7CB9FEBCE73A}" dt="2022-12-14T11:43:36.388" v="12"/>
        <pc:sldMkLst>
          <pc:docMk/>
          <pc:sldMk cId="185687697" sldId="344"/>
        </pc:sldMkLst>
      </pc:sldChg>
    </pc:docChg>
  </pc:docChgLst>
  <pc:docChgLst>
    <pc:chgData name="Rachel Kok" userId="adad1452-82d9-432f-b3d0-d27e1e0205a0" providerId="ADAL" clId="{BC97738F-4111-4A7C-8667-75249A976B1E}"/>
    <pc:docChg chg="undo custSel addSld delSld modSld sldOrd">
      <pc:chgData name="Rachel Kok" userId="adad1452-82d9-432f-b3d0-d27e1e0205a0" providerId="ADAL" clId="{BC97738F-4111-4A7C-8667-75249A976B1E}" dt="2022-11-11T10:57:58.317" v="2215"/>
      <pc:docMkLst>
        <pc:docMk/>
      </pc:docMkLst>
      <pc:sldChg chg="addSp modSp mod modTransition modAnim modNotesTx">
        <pc:chgData name="Rachel Kok" userId="adad1452-82d9-432f-b3d0-d27e1e0205a0" providerId="ADAL" clId="{BC97738F-4111-4A7C-8667-75249A976B1E}" dt="2022-11-11T09:54:43.754" v="2198" actId="1076"/>
        <pc:sldMkLst>
          <pc:docMk/>
          <pc:sldMk cId="746863241" sldId="257"/>
        </pc:sldMkLst>
        <pc:spChg chg="mod">
          <ac:chgData name="Rachel Kok" userId="adad1452-82d9-432f-b3d0-d27e1e0205a0" providerId="ADAL" clId="{BC97738F-4111-4A7C-8667-75249A976B1E}" dt="2022-11-10T14:36:29.385" v="26" actId="1076"/>
          <ac:spMkLst>
            <pc:docMk/>
            <pc:sldMk cId="746863241" sldId="257"/>
            <ac:spMk id="9" creationId="{00000000-0000-0000-0000-000000000000}"/>
          </ac:spMkLst>
        </pc:spChg>
        <pc:spChg chg="mod">
          <ac:chgData name="Rachel Kok" userId="adad1452-82d9-432f-b3d0-d27e1e0205a0" providerId="ADAL" clId="{BC97738F-4111-4A7C-8667-75249A976B1E}" dt="2022-11-10T14:36:22.802" v="25" actId="1076"/>
          <ac:spMkLst>
            <pc:docMk/>
            <pc:sldMk cId="746863241" sldId="257"/>
            <ac:spMk id="10" creationId="{00000000-0000-0000-0000-000000000000}"/>
          </ac:spMkLst>
        </pc:spChg>
        <pc:picChg chg="add mod">
          <ac:chgData name="Rachel Kok" userId="adad1452-82d9-432f-b3d0-d27e1e0205a0" providerId="ADAL" clId="{BC97738F-4111-4A7C-8667-75249A976B1E}" dt="2022-11-11T09:54:43.754" v="2198" actId="1076"/>
          <ac:picMkLst>
            <pc:docMk/>
            <pc:sldMk cId="746863241" sldId="257"/>
            <ac:picMk id="12" creationId="{35D78D1D-5AFD-47FD-BDA4-3675C43616DD}"/>
          </ac:picMkLst>
        </pc:picChg>
      </pc:sldChg>
      <pc:sldChg chg="addSp delSp modSp mod modTransition modAnim modNotesTx">
        <pc:chgData name="Rachel Kok" userId="adad1452-82d9-432f-b3d0-d27e1e0205a0" providerId="ADAL" clId="{BC97738F-4111-4A7C-8667-75249A976B1E}" dt="2022-11-11T09:48:20.048" v="2107" actId="207"/>
        <pc:sldMkLst>
          <pc:docMk/>
          <pc:sldMk cId="1559263503" sldId="261"/>
        </pc:sldMkLst>
        <pc:spChg chg="mod">
          <ac:chgData name="Rachel Kok" userId="adad1452-82d9-432f-b3d0-d27e1e0205a0" providerId="ADAL" clId="{BC97738F-4111-4A7C-8667-75249A976B1E}" dt="2022-11-10T15:22:49.772" v="689" actId="1076"/>
          <ac:spMkLst>
            <pc:docMk/>
            <pc:sldMk cId="1559263503" sldId="261"/>
            <ac:spMk id="2" creationId="{00000000-0000-0000-0000-000000000000}"/>
          </ac:spMkLst>
        </pc:spChg>
        <pc:spChg chg="mod">
          <ac:chgData name="Rachel Kok" userId="adad1452-82d9-432f-b3d0-d27e1e0205a0" providerId="ADAL" clId="{BC97738F-4111-4A7C-8667-75249A976B1E}" dt="2022-11-10T15:19:04.381" v="605" actId="1076"/>
          <ac:spMkLst>
            <pc:docMk/>
            <pc:sldMk cId="1559263503" sldId="261"/>
            <ac:spMk id="5" creationId="{00000000-0000-0000-0000-000000000000}"/>
          </ac:spMkLst>
        </pc:spChg>
        <pc:spChg chg="mod">
          <ac:chgData name="Rachel Kok" userId="adad1452-82d9-432f-b3d0-d27e1e0205a0" providerId="ADAL" clId="{BC97738F-4111-4A7C-8667-75249A976B1E}" dt="2022-11-11T09:48:20.048" v="2107" actId="207"/>
          <ac:spMkLst>
            <pc:docMk/>
            <pc:sldMk cId="1559263503" sldId="261"/>
            <ac:spMk id="6" creationId="{00000000-0000-0000-0000-000000000000}"/>
          </ac:spMkLst>
        </pc:spChg>
        <pc:spChg chg="mod">
          <ac:chgData name="Rachel Kok" userId="adad1452-82d9-432f-b3d0-d27e1e0205a0" providerId="ADAL" clId="{BC97738F-4111-4A7C-8667-75249A976B1E}" dt="2022-11-10T15:19:41.828" v="610" actId="1076"/>
          <ac:spMkLst>
            <pc:docMk/>
            <pc:sldMk cId="1559263503" sldId="261"/>
            <ac:spMk id="11" creationId="{00000000-0000-0000-0000-000000000000}"/>
          </ac:spMkLst>
        </pc:spChg>
        <pc:spChg chg="mod">
          <ac:chgData name="Rachel Kok" userId="adad1452-82d9-432f-b3d0-d27e1e0205a0" providerId="ADAL" clId="{BC97738F-4111-4A7C-8667-75249A976B1E}" dt="2022-11-10T15:19:50.021" v="613" actId="20577"/>
          <ac:spMkLst>
            <pc:docMk/>
            <pc:sldMk cId="1559263503" sldId="261"/>
            <ac:spMk id="13" creationId="{00000000-0000-0000-0000-000000000000}"/>
          </ac:spMkLst>
        </pc:spChg>
        <pc:spChg chg="mod">
          <ac:chgData name="Rachel Kok" userId="adad1452-82d9-432f-b3d0-d27e1e0205a0" providerId="ADAL" clId="{BC97738F-4111-4A7C-8667-75249A976B1E}" dt="2022-11-10T15:23:29.976" v="693" actId="14100"/>
          <ac:spMkLst>
            <pc:docMk/>
            <pc:sldMk cId="1559263503" sldId="261"/>
            <ac:spMk id="16" creationId="{00000000-0000-0000-0000-000000000000}"/>
          </ac:spMkLst>
        </pc:spChg>
        <pc:spChg chg="del">
          <ac:chgData name="Rachel Kok" userId="adad1452-82d9-432f-b3d0-d27e1e0205a0" providerId="ADAL" clId="{BC97738F-4111-4A7C-8667-75249A976B1E}" dt="2022-11-10T15:17:49.698" v="597" actId="478"/>
          <ac:spMkLst>
            <pc:docMk/>
            <pc:sldMk cId="1559263503" sldId="261"/>
            <ac:spMk id="18" creationId="{0018A859-2B74-4F91-9D49-3A28742ED213}"/>
          </ac:spMkLst>
        </pc:spChg>
        <pc:spChg chg="add mod">
          <ac:chgData name="Rachel Kok" userId="adad1452-82d9-432f-b3d0-d27e1e0205a0" providerId="ADAL" clId="{BC97738F-4111-4A7C-8667-75249A976B1E}" dt="2022-11-10T15:17:57.562" v="599" actId="1076"/>
          <ac:spMkLst>
            <pc:docMk/>
            <pc:sldMk cId="1559263503" sldId="261"/>
            <ac:spMk id="19" creationId="{52FBF038-8918-4BF3-8DB1-CF148CE3519F}"/>
          </ac:spMkLst>
        </pc:spChg>
        <pc:spChg chg="mod">
          <ac:chgData name="Rachel Kok" userId="adad1452-82d9-432f-b3d0-d27e1e0205a0" providerId="ADAL" clId="{BC97738F-4111-4A7C-8667-75249A976B1E}" dt="2022-11-10T15:18:21.893" v="601" actId="1076"/>
          <ac:spMkLst>
            <pc:docMk/>
            <pc:sldMk cId="1559263503" sldId="261"/>
            <ac:spMk id="22" creationId="{FE4A40D4-BACC-4BF0-92DB-F6819392238F}"/>
          </ac:spMkLst>
        </pc:spChg>
        <pc:spChg chg="mod">
          <ac:chgData name="Rachel Kok" userId="adad1452-82d9-432f-b3d0-d27e1e0205a0" providerId="ADAL" clId="{BC97738F-4111-4A7C-8667-75249A976B1E}" dt="2022-11-10T15:18:17.326" v="600" actId="1076"/>
          <ac:spMkLst>
            <pc:docMk/>
            <pc:sldMk cId="1559263503" sldId="261"/>
            <ac:spMk id="23" creationId="{05EE2504-D2E5-4CDC-96AA-6555299A8749}"/>
          </ac:spMkLst>
        </pc:spChg>
        <pc:spChg chg="mod">
          <ac:chgData name="Rachel Kok" userId="adad1452-82d9-432f-b3d0-d27e1e0205a0" providerId="ADAL" clId="{BC97738F-4111-4A7C-8667-75249A976B1E}" dt="2022-11-10T15:18:17.326" v="600" actId="1076"/>
          <ac:spMkLst>
            <pc:docMk/>
            <pc:sldMk cId="1559263503" sldId="261"/>
            <ac:spMk id="26" creationId="{DCEFBDA7-AFBC-4E60-B427-2DCD9335E098}"/>
          </ac:spMkLst>
        </pc:spChg>
        <pc:picChg chg="add mod">
          <ac:chgData name="Rachel Kok" userId="adad1452-82d9-432f-b3d0-d27e1e0205a0" providerId="ADAL" clId="{BC97738F-4111-4A7C-8667-75249A976B1E}" dt="2022-11-10T15:17:36.509" v="595" actId="14100"/>
          <ac:picMkLst>
            <pc:docMk/>
            <pc:sldMk cId="1559263503" sldId="261"/>
            <ac:picMk id="15" creationId="{ED095219-6509-4690-91CB-1175BEB760D8}"/>
          </ac:picMkLst>
        </pc:picChg>
        <pc:picChg chg="add mod">
          <ac:chgData name="Rachel Kok" userId="adad1452-82d9-432f-b3d0-d27e1e0205a0" providerId="ADAL" clId="{BC97738F-4111-4A7C-8667-75249A976B1E}" dt="2022-11-10T15:22:56.725" v="690" actId="1076"/>
          <ac:picMkLst>
            <pc:docMk/>
            <pc:sldMk cId="1559263503" sldId="261"/>
            <ac:picMk id="17" creationId="{BDF82183-021F-4C4A-8F9A-8850422FC9DE}"/>
          </ac:picMkLst>
        </pc:picChg>
        <pc:picChg chg="del">
          <ac:chgData name="Rachel Kok" userId="adad1452-82d9-432f-b3d0-d27e1e0205a0" providerId="ADAL" clId="{BC97738F-4111-4A7C-8667-75249A976B1E}" dt="2022-11-10T15:14:14.423" v="378" actId="478"/>
          <ac:picMkLst>
            <pc:docMk/>
            <pc:sldMk cId="1559263503" sldId="261"/>
            <ac:picMk id="17" creationId="{C29E17BC-47F0-443E-A719-C4D8C9A143D6}"/>
          </ac:picMkLst>
        </pc:picChg>
        <pc:picChg chg="del">
          <ac:chgData name="Rachel Kok" userId="adad1452-82d9-432f-b3d0-d27e1e0205a0" providerId="ADAL" clId="{BC97738F-4111-4A7C-8667-75249A976B1E}" dt="2022-11-10T15:17:47.367" v="596" actId="478"/>
          <ac:picMkLst>
            <pc:docMk/>
            <pc:sldMk cId="1559263503" sldId="261"/>
            <ac:picMk id="20" creationId="{EB91E490-BCA0-4332-91EA-1334AF9E4E38}"/>
          </ac:picMkLst>
        </pc:picChg>
      </pc:sldChg>
      <pc:sldChg chg="addSp delSp modSp mod modTransition modNotesTx">
        <pc:chgData name="Rachel Kok" userId="adad1452-82d9-432f-b3d0-d27e1e0205a0" providerId="ADAL" clId="{BC97738F-4111-4A7C-8667-75249A976B1E}" dt="2022-11-11T08:59:17.644" v="1428"/>
        <pc:sldMkLst>
          <pc:docMk/>
          <pc:sldMk cId="3424165174" sldId="282"/>
        </pc:sldMkLst>
        <pc:spChg chg="del mod">
          <ac:chgData name="Rachel Kok" userId="adad1452-82d9-432f-b3d0-d27e1e0205a0" providerId="ADAL" clId="{BC97738F-4111-4A7C-8667-75249A976B1E}" dt="2022-11-10T15:20:22.817" v="629" actId="478"/>
          <ac:spMkLst>
            <pc:docMk/>
            <pc:sldMk cId="3424165174" sldId="282"/>
            <ac:spMk id="2" creationId="{00000000-0000-0000-0000-000000000000}"/>
          </ac:spMkLst>
        </pc:spChg>
        <pc:spChg chg="del">
          <ac:chgData name="Rachel Kok" userId="adad1452-82d9-432f-b3d0-d27e1e0205a0" providerId="ADAL" clId="{BC97738F-4111-4A7C-8667-75249A976B1E}" dt="2022-11-10T15:27:06.637" v="869" actId="478"/>
          <ac:spMkLst>
            <pc:docMk/>
            <pc:sldMk cId="3424165174" sldId="282"/>
            <ac:spMk id="3" creationId="{00000000-0000-0000-0000-000000000000}"/>
          </ac:spMkLst>
        </pc:spChg>
        <pc:spChg chg="mod">
          <ac:chgData name="Rachel Kok" userId="adad1452-82d9-432f-b3d0-d27e1e0205a0" providerId="ADAL" clId="{BC97738F-4111-4A7C-8667-75249A976B1E}" dt="2022-11-11T08:39:19.877" v="1255" actId="1076"/>
          <ac:spMkLst>
            <pc:docMk/>
            <pc:sldMk cId="3424165174" sldId="282"/>
            <ac:spMk id="5" creationId="{00000000-0000-0000-0000-000000000000}"/>
          </ac:spMkLst>
        </pc:spChg>
        <pc:spChg chg="del">
          <ac:chgData name="Rachel Kok" userId="adad1452-82d9-432f-b3d0-d27e1e0205a0" providerId="ADAL" clId="{BC97738F-4111-4A7C-8667-75249A976B1E}" dt="2022-11-10T15:20:24.157" v="630" actId="478"/>
          <ac:spMkLst>
            <pc:docMk/>
            <pc:sldMk cId="3424165174" sldId="282"/>
            <ac:spMk id="6" creationId="{00000000-0000-0000-0000-000000000000}"/>
          </ac:spMkLst>
        </pc:spChg>
        <pc:spChg chg="add mod">
          <ac:chgData name="Rachel Kok" userId="adad1452-82d9-432f-b3d0-d27e1e0205a0" providerId="ADAL" clId="{BC97738F-4111-4A7C-8667-75249A976B1E}" dt="2022-11-11T08:39:28.316" v="1258" actId="1076"/>
          <ac:spMkLst>
            <pc:docMk/>
            <pc:sldMk cId="3424165174" sldId="282"/>
            <ac:spMk id="16" creationId="{9A9CE1AF-17DA-4885-AF46-1AE017483D68}"/>
          </ac:spMkLst>
        </pc:spChg>
        <pc:spChg chg="add mod">
          <ac:chgData name="Rachel Kok" userId="adad1452-82d9-432f-b3d0-d27e1e0205a0" providerId="ADAL" clId="{BC97738F-4111-4A7C-8667-75249A976B1E}" dt="2022-11-10T15:27:07.140" v="870"/>
          <ac:spMkLst>
            <pc:docMk/>
            <pc:sldMk cId="3424165174" sldId="282"/>
            <ac:spMk id="18" creationId="{1637A62B-DCB2-455C-8583-46677D4D10EB}"/>
          </ac:spMkLst>
        </pc:spChg>
        <pc:picChg chg="del">
          <ac:chgData name="Rachel Kok" userId="adad1452-82d9-432f-b3d0-d27e1e0205a0" providerId="ADAL" clId="{BC97738F-4111-4A7C-8667-75249A976B1E}" dt="2022-11-10T15:20:19.910" v="625" actId="478"/>
          <ac:picMkLst>
            <pc:docMk/>
            <pc:sldMk cId="3424165174" sldId="282"/>
            <ac:picMk id="10" creationId="{4800D96F-0491-4BC3-A301-DD6D43A3E00F}"/>
          </ac:picMkLst>
        </pc:picChg>
        <pc:picChg chg="del">
          <ac:chgData name="Rachel Kok" userId="adad1452-82d9-432f-b3d0-d27e1e0205a0" providerId="ADAL" clId="{BC97738F-4111-4A7C-8667-75249A976B1E}" dt="2022-11-10T15:20:24.990" v="631" actId="478"/>
          <ac:picMkLst>
            <pc:docMk/>
            <pc:sldMk cId="3424165174" sldId="282"/>
            <ac:picMk id="12" creationId="{BEFDB277-DD60-49DE-87C1-B0040E2C9A4F}"/>
          </ac:picMkLst>
        </pc:picChg>
        <pc:picChg chg="del">
          <ac:chgData name="Rachel Kok" userId="adad1452-82d9-432f-b3d0-d27e1e0205a0" providerId="ADAL" clId="{BC97738F-4111-4A7C-8667-75249A976B1E}" dt="2022-11-10T15:20:21.316" v="627" actId="478"/>
          <ac:picMkLst>
            <pc:docMk/>
            <pc:sldMk cId="3424165174" sldId="282"/>
            <ac:picMk id="13" creationId="{CDA71B3B-683E-4581-9D3E-2EBCAE345E70}"/>
          </ac:picMkLst>
        </pc:picChg>
        <pc:picChg chg="del">
          <ac:chgData name="Rachel Kok" userId="adad1452-82d9-432f-b3d0-d27e1e0205a0" providerId="ADAL" clId="{BC97738F-4111-4A7C-8667-75249A976B1E}" dt="2022-11-10T15:20:20.825" v="626" actId="478"/>
          <ac:picMkLst>
            <pc:docMk/>
            <pc:sldMk cId="3424165174" sldId="282"/>
            <ac:picMk id="14" creationId="{4A8A855E-6313-491A-A155-1DBC5FA0A65D}"/>
          </ac:picMkLst>
        </pc:picChg>
        <pc:picChg chg="del">
          <ac:chgData name="Rachel Kok" userId="adad1452-82d9-432f-b3d0-d27e1e0205a0" providerId="ADAL" clId="{BC97738F-4111-4A7C-8667-75249A976B1E}" dt="2022-11-10T15:27:02.566" v="868" actId="478"/>
          <ac:picMkLst>
            <pc:docMk/>
            <pc:sldMk cId="3424165174" sldId="282"/>
            <ac:picMk id="15" creationId="{CCB8207C-299E-4F9A-8743-64F855810C9F}"/>
          </ac:picMkLst>
        </pc:picChg>
        <pc:picChg chg="add mod">
          <ac:chgData name="Rachel Kok" userId="adad1452-82d9-432f-b3d0-d27e1e0205a0" providerId="ADAL" clId="{BC97738F-4111-4A7C-8667-75249A976B1E}" dt="2022-11-10T15:27:07.140" v="870"/>
          <ac:picMkLst>
            <pc:docMk/>
            <pc:sldMk cId="3424165174" sldId="282"/>
            <ac:picMk id="17" creationId="{E5B13013-2A36-4F4C-AF3F-0C3B8A4F07B2}"/>
          </ac:picMkLst>
        </pc:picChg>
      </pc:sldChg>
      <pc:sldChg chg="ord">
        <pc:chgData name="Rachel Kok" userId="adad1452-82d9-432f-b3d0-d27e1e0205a0" providerId="ADAL" clId="{BC97738F-4111-4A7C-8667-75249A976B1E}" dt="2022-11-10T15:12:55.699" v="367"/>
        <pc:sldMkLst>
          <pc:docMk/>
          <pc:sldMk cId="2794623927" sldId="285"/>
        </pc:sldMkLst>
      </pc:sldChg>
      <pc:sldChg chg="addSp delSp modSp">
        <pc:chgData name="Rachel Kok" userId="adad1452-82d9-432f-b3d0-d27e1e0205a0" providerId="ADAL" clId="{BC97738F-4111-4A7C-8667-75249A976B1E}" dt="2022-11-11T08:28:06.434" v="1007"/>
        <pc:sldMkLst>
          <pc:docMk/>
          <pc:sldMk cId="2049154393" sldId="293"/>
        </pc:sldMkLst>
        <pc:picChg chg="add del mod">
          <ac:chgData name="Rachel Kok" userId="adad1452-82d9-432f-b3d0-d27e1e0205a0" providerId="ADAL" clId="{BC97738F-4111-4A7C-8667-75249A976B1E}" dt="2022-11-11T08:28:06.434" v="1007"/>
          <ac:picMkLst>
            <pc:docMk/>
            <pc:sldMk cId="2049154393" sldId="293"/>
            <ac:picMk id="6" creationId="{46D74B60-B974-41BD-983C-A007DF8F4C81}"/>
          </ac:picMkLst>
        </pc:picChg>
      </pc:sldChg>
      <pc:sldChg chg="addSp delSp modSp mod modTransition modAnim modNotesTx">
        <pc:chgData name="Rachel Kok" userId="adad1452-82d9-432f-b3d0-d27e1e0205a0" providerId="ADAL" clId="{BC97738F-4111-4A7C-8667-75249A976B1E}" dt="2022-11-11T09:47:29.656" v="2100" actId="1076"/>
        <pc:sldMkLst>
          <pc:docMk/>
          <pc:sldMk cId="268185594" sldId="297"/>
        </pc:sldMkLst>
        <pc:spChg chg="mod">
          <ac:chgData name="Rachel Kok" userId="adad1452-82d9-432f-b3d0-d27e1e0205a0" providerId="ADAL" clId="{BC97738F-4111-4A7C-8667-75249A976B1E}" dt="2022-11-11T09:47:29.656" v="2100" actId="1076"/>
          <ac:spMkLst>
            <pc:docMk/>
            <pc:sldMk cId="268185594" sldId="297"/>
            <ac:spMk id="5" creationId="{00000000-0000-0000-0000-000000000000}"/>
          </ac:spMkLst>
        </pc:spChg>
        <pc:spChg chg="add mod">
          <ac:chgData name="Rachel Kok" userId="adad1452-82d9-432f-b3d0-d27e1e0205a0" providerId="ADAL" clId="{BC97738F-4111-4A7C-8667-75249A976B1E}" dt="2022-11-10T15:02:24.087" v="213" actId="1076"/>
          <ac:spMkLst>
            <pc:docMk/>
            <pc:sldMk cId="268185594" sldId="297"/>
            <ac:spMk id="11" creationId="{F5EC015A-976F-41D0-8E18-0D44C4054B3F}"/>
          </ac:spMkLst>
        </pc:spChg>
        <pc:spChg chg="mod">
          <ac:chgData name="Rachel Kok" userId="adad1452-82d9-432f-b3d0-d27e1e0205a0" providerId="ADAL" clId="{BC97738F-4111-4A7C-8667-75249A976B1E}" dt="2022-11-10T15:04:09.415" v="268" actId="20577"/>
          <ac:spMkLst>
            <pc:docMk/>
            <pc:sldMk cId="268185594" sldId="297"/>
            <ac:spMk id="12" creationId="{D57BBFE9-46C5-44A4-8AC7-0F4E7624BA8E}"/>
          </ac:spMkLst>
        </pc:spChg>
        <pc:spChg chg="mod">
          <ac:chgData name="Rachel Kok" userId="adad1452-82d9-432f-b3d0-d27e1e0205a0" providerId="ADAL" clId="{BC97738F-4111-4A7C-8667-75249A976B1E}" dt="2022-11-10T14:59:17.712" v="86" actId="1076"/>
          <ac:spMkLst>
            <pc:docMk/>
            <pc:sldMk cId="268185594" sldId="297"/>
            <ac:spMk id="22" creationId="{00000000-0000-0000-0000-000000000000}"/>
          </ac:spMkLst>
        </pc:spChg>
        <pc:spChg chg="mod">
          <ac:chgData name="Rachel Kok" userId="adad1452-82d9-432f-b3d0-d27e1e0205a0" providerId="ADAL" clId="{BC97738F-4111-4A7C-8667-75249A976B1E}" dt="2022-11-11T09:47:26.423" v="2099" actId="14100"/>
          <ac:spMkLst>
            <pc:docMk/>
            <pc:sldMk cId="268185594" sldId="297"/>
            <ac:spMk id="23" creationId="{00000000-0000-0000-0000-000000000000}"/>
          </ac:spMkLst>
        </pc:spChg>
        <pc:picChg chg="del">
          <ac:chgData name="Rachel Kok" userId="adad1452-82d9-432f-b3d0-d27e1e0205a0" providerId="ADAL" clId="{BC97738F-4111-4A7C-8667-75249A976B1E}" dt="2022-11-10T14:37:15.711" v="57" actId="478"/>
          <ac:picMkLst>
            <pc:docMk/>
            <pc:sldMk cId="268185594" sldId="297"/>
            <ac:picMk id="4" creationId="{1046384B-8414-46A1-869F-48CC7DB7D875}"/>
          </ac:picMkLst>
        </pc:picChg>
        <pc:picChg chg="add mod">
          <ac:chgData name="Rachel Kok" userId="adad1452-82d9-432f-b3d0-d27e1e0205a0" providerId="ADAL" clId="{BC97738F-4111-4A7C-8667-75249A976B1E}" dt="2022-11-10T15:02:44.075" v="215" actId="1076"/>
          <ac:picMkLst>
            <pc:docMk/>
            <pc:sldMk cId="268185594" sldId="297"/>
            <ac:picMk id="14" creationId="{CB196772-07C7-43C4-A2C4-7D5DEC9E19F6}"/>
          </ac:picMkLst>
        </pc:picChg>
      </pc:sldChg>
      <pc:sldChg chg="addSp delSp modSp mod modTransition setBg modNotesTx">
        <pc:chgData name="Rachel Kok" userId="adad1452-82d9-432f-b3d0-d27e1e0205a0" providerId="ADAL" clId="{BC97738F-4111-4A7C-8667-75249A976B1E}" dt="2022-11-11T08:59:17.644" v="1428"/>
        <pc:sldMkLst>
          <pc:docMk/>
          <pc:sldMk cId="1586202556" sldId="299"/>
        </pc:sldMkLst>
        <pc:spChg chg="mod ord">
          <ac:chgData name="Rachel Kok" userId="adad1452-82d9-432f-b3d0-d27e1e0205a0" providerId="ADAL" clId="{BC97738F-4111-4A7C-8667-75249A976B1E}" dt="2022-11-10T15:35:29.625" v="890" actId="1076"/>
          <ac:spMkLst>
            <pc:docMk/>
            <pc:sldMk cId="1586202556" sldId="299"/>
            <ac:spMk id="2" creationId="{00000000-0000-0000-0000-000000000000}"/>
          </ac:spMkLst>
        </pc:spChg>
        <pc:spChg chg="mod">
          <ac:chgData name="Rachel Kok" userId="adad1452-82d9-432f-b3d0-d27e1e0205a0" providerId="ADAL" clId="{BC97738F-4111-4A7C-8667-75249A976B1E}" dt="2022-11-10T15:35:43.655" v="891" actId="1076"/>
          <ac:spMkLst>
            <pc:docMk/>
            <pc:sldMk cId="1586202556" sldId="299"/>
            <ac:spMk id="3" creationId="{00000000-0000-0000-0000-000000000000}"/>
          </ac:spMkLst>
        </pc:spChg>
        <pc:spChg chg="del">
          <ac:chgData name="Rachel Kok" userId="adad1452-82d9-432f-b3d0-d27e1e0205a0" providerId="ADAL" clId="{BC97738F-4111-4A7C-8667-75249A976B1E}" dt="2022-11-10T15:24:08.213" v="694" actId="478"/>
          <ac:spMkLst>
            <pc:docMk/>
            <pc:sldMk cId="1586202556" sldId="299"/>
            <ac:spMk id="5" creationId="{00000000-0000-0000-0000-000000000000}"/>
          </ac:spMkLst>
        </pc:spChg>
        <pc:spChg chg="del">
          <ac:chgData name="Rachel Kok" userId="adad1452-82d9-432f-b3d0-d27e1e0205a0" providerId="ADAL" clId="{BC97738F-4111-4A7C-8667-75249A976B1E}" dt="2022-11-10T15:24:08.213" v="694" actId="478"/>
          <ac:spMkLst>
            <pc:docMk/>
            <pc:sldMk cId="1586202556" sldId="299"/>
            <ac:spMk id="6" creationId="{00000000-0000-0000-0000-000000000000}"/>
          </ac:spMkLst>
        </pc:spChg>
        <pc:spChg chg="add del">
          <ac:chgData name="Rachel Kok" userId="adad1452-82d9-432f-b3d0-d27e1e0205a0" providerId="ADAL" clId="{BC97738F-4111-4A7C-8667-75249A976B1E}" dt="2022-11-10T15:35:09.268" v="887" actId="26606"/>
          <ac:spMkLst>
            <pc:docMk/>
            <pc:sldMk cId="1586202556" sldId="299"/>
            <ac:spMk id="20" creationId="{F13C74B1-5B17-4795-BED0-7140497B445A}"/>
          </ac:spMkLst>
        </pc:spChg>
        <pc:spChg chg="add del">
          <ac:chgData name="Rachel Kok" userId="adad1452-82d9-432f-b3d0-d27e1e0205a0" providerId="ADAL" clId="{BC97738F-4111-4A7C-8667-75249A976B1E}" dt="2022-11-10T15:35:09.268" v="887" actId="26606"/>
          <ac:spMkLst>
            <pc:docMk/>
            <pc:sldMk cId="1586202556" sldId="299"/>
            <ac:spMk id="22" creationId="{D4974D33-8DC5-464E-8C6D-BE58F0669C17}"/>
          </ac:spMkLst>
        </pc:spChg>
        <pc:picChg chg="add mod">
          <ac:chgData name="Rachel Kok" userId="adad1452-82d9-432f-b3d0-d27e1e0205a0" providerId="ADAL" clId="{BC97738F-4111-4A7C-8667-75249A976B1E}" dt="2022-11-10T15:35:12.883" v="889" actId="26606"/>
          <ac:picMkLst>
            <pc:docMk/>
            <pc:sldMk cId="1586202556" sldId="299"/>
            <ac:picMk id="7" creationId="{12B752F9-2AF8-4746-BD3A-CF92417EF8E0}"/>
          </ac:picMkLst>
        </pc:picChg>
        <pc:picChg chg="del">
          <ac:chgData name="Rachel Kok" userId="adad1452-82d9-432f-b3d0-d27e1e0205a0" providerId="ADAL" clId="{BC97738F-4111-4A7C-8667-75249A976B1E}" dt="2022-11-10T15:24:38.110" v="712" actId="478"/>
          <ac:picMkLst>
            <pc:docMk/>
            <pc:sldMk cId="1586202556" sldId="299"/>
            <ac:picMk id="11" creationId="{C8AEA2A2-3B1B-40DD-96FB-759E05C5E5EE}"/>
          </ac:picMkLst>
        </pc:picChg>
        <pc:picChg chg="add mod">
          <ac:chgData name="Rachel Kok" userId="adad1452-82d9-432f-b3d0-d27e1e0205a0" providerId="ADAL" clId="{BC97738F-4111-4A7C-8667-75249A976B1E}" dt="2022-11-10T15:36:18.373" v="893"/>
          <ac:picMkLst>
            <pc:docMk/>
            <pc:sldMk cId="1586202556" sldId="299"/>
            <ac:picMk id="13" creationId="{68500819-A547-49B5-92E7-2AC3E7BF7DF3}"/>
          </ac:picMkLst>
        </pc:picChg>
        <pc:picChg chg="del ord">
          <ac:chgData name="Rachel Kok" userId="adad1452-82d9-432f-b3d0-d27e1e0205a0" providerId="ADAL" clId="{BC97738F-4111-4A7C-8667-75249A976B1E}" dt="2022-11-10T15:36:18.102" v="892" actId="478"/>
          <ac:picMkLst>
            <pc:docMk/>
            <pc:sldMk cId="1586202556" sldId="299"/>
            <ac:picMk id="15" creationId="{CCB8207C-299E-4F9A-8743-64F855810C9F}"/>
          </ac:picMkLst>
        </pc:picChg>
        <pc:cxnChg chg="add del">
          <ac:chgData name="Rachel Kok" userId="adad1452-82d9-432f-b3d0-d27e1e0205a0" providerId="ADAL" clId="{BC97738F-4111-4A7C-8667-75249A976B1E}" dt="2022-11-10T15:35:12.883" v="889" actId="26606"/>
          <ac:cxnSpMkLst>
            <pc:docMk/>
            <pc:sldMk cId="1586202556" sldId="299"/>
            <ac:cxnSpMk id="24" creationId="{A7F400EE-A8A5-48AF-B4D6-291B52C6F0B0}"/>
          </ac:cxnSpMkLst>
        </pc:cxnChg>
      </pc:sldChg>
      <pc:sldChg chg="addSp delSp modSp mod modTransition modAnim modNotesTx">
        <pc:chgData name="Rachel Kok" userId="adad1452-82d9-432f-b3d0-d27e1e0205a0" providerId="ADAL" clId="{BC97738F-4111-4A7C-8667-75249A976B1E}" dt="2022-11-11T09:25:22.985" v="1622"/>
        <pc:sldMkLst>
          <pc:docMk/>
          <pc:sldMk cId="155657408" sldId="300"/>
        </pc:sldMkLst>
        <pc:spChg chg="mod">
          <ac:chgData name="Rachel Kok" userId="adad1452-82d9-432f-b3d0-d27e1e0205a0" providerId="ADAL" clId="{BC97738F-4111-4A7C-8667-75249A976B1E}" dt="2022-11-11T08:48:57.398" v="1356" actId="1076"/>
          <ac:spMkLst>
            <pc:docMk/>
            <pc:sldMk cId="155657408" sldId="300"/>
            <ac:spMk id="2" creationId="{00000000-0000-0000-0000-000000000000}"/>
          </ac:spMkLst>
        </pc:spChg>
        <pc:spChg chg="del">
          <ac:chgData name="Rachel Kok" userId="adad1452-82d9-432f-b3d0-d27e1e0205a0" providerId="ADAL" clId="{BC97738F-4111-4A7C-8667-75249A976B1E}" dt="2022-11-11T08:48:48.792" v="1354" actId="478"/>
          <ac:spMkLst>
            <pc:docMk/>
            <pc:sldMk cId="155657408" sldId="300"/>
            <ac:spMk id="3" creationId="{00000000-0000-0000-0000-000000000000}"/>
          </ac:spMkLst>
        </pc:spChg>
        <pc:spChg chg="mod">
          <ac:chgData name="Rachel Kok" userId="adad1452-82d9-432f-b3d0-d27e1e0205a0" providerId="ADAL" clId="{BC97738F-4111-4A7C-8667-75249A976B1E}" dt="2022-11-11T08:49:01.912" v="1358" actId="1076"/>
          <ac:spMkLst>
            <pc:docMk/>
            <pc:sldMk cId="155657408" sldId="300"/>
            <ac:spMk id="5" creationId="{00000000-0000-0000-0000-000000000000}"/>
          </ac:spMkLst>
        </pc:spChg>
        <pc:spChg chg="del">
          <ac:chgData name="Rachel Kok" userId="adad1452-82d9-432f-b3d0-d27e1e0205a0" providerId="ADAL" clId="{BC97738F-4111-4A7C-8667-75249A976B1E}" dt="2022-11-11T08:45:52.462" v="1325" actId="478"/>
          <ac:spMkLst>
            <pc:docMk/>
            <pc:sldMk cId="155657408" sldId="300"/>
            <ac:spMk id="6" creationId="{00000000-0000-0000-0000-000000000000}"/>
          </ac:spMkLst>
        </pc:spChg>
        <pc:spChg chg="add mod">
          <ac:chgData name="Rachel Kok" userId="adad1452-82d9-432f-b3d0-d27e1e0205a0" providerId="ADAL" clId="{BC97738F-4111-4A7C-8667-75249A976B1E}" dt="2022-11-11T08:48:59.727" v="1357" actId="1076"/>
          <ac:spMkLst>
            <pc:docMk/>
            <pc:sldMk cId="155657408" sldId="300"/>
            <ac:spMk id="8" creationId="{8C4E9EB1-E5CB-443E-BA0E-70576464B7B9}"/>
          </ac:spMkLst>
        </pc:spChg>
        <pc:spChg chg="add mod">
          <ac:chgData name="Rachel Kok" userId="adad1452-82d9-432f-b3d0-d27e1e0205a0" providerId="ADAL" clId="{BC97738F-4111-4A7C-8667-75249A976B1E}" dt="2022-11-11T08:48:44.275" v="1352"/>
          <ac:spMkLst>
            <pc:docMk/>
            <pc:sldMk cId="155657408" sldId="300"/>
            <ac:spMk id="11" creationId="{FB91081F-8D49-4275-A01D-52F9575021F5}"/>
          </ac:spMkLst>
        </pc:spChg>
        <pc:spChg chg="add mod">
          <ac:chgData name="Rachel Kok" userId="adad1452-82d9-432f-b3d0-d27e1e0205a0" providerId="ADAL" clId="{BC97738F-4111-4A7C-8667-75249A976B1E}" dt="2022-11-11T08:57:14.015" v="1423" actId="1076"/>
          <ac:spMkLst>
            <pc:docMk/>
            <pc:sldMk cId="155657408" sldId="300"/>
            <ac:spMk id="12" creationId="{4ABBF465-D525-485F-80AA-E1AC14195889}"/>
          </ac:spMkLst>
        </pc:spChg>
        <pc:picChg chg="del">
          <ac:chgData name="Rachel Kok" userId="adad1452-82d9-432f-b3d0-d27e1e0205a0" providerId="ADAL" clId="{BC97738F-4111-4A7C-8667-75249A976B1E}" dt="2022-11-11T08:46:08.743" v="1329" actId="478"/>
          <ac:picMkLst>
            <pc:docMk/>
            <pc:sldMk cId="155657408" sldId="300"/>
            <ac:picMk id="7" creationId="{A14750EE-E749-40BB-92A2-C052A78B1028}"/>
          </ac:picMkLst>
        </pc:picChg>
        <pc:picChg chg="add mod">
          <ac:chgData name="Rachel Kok" userId="adad1452-82d9-432f-b3d0-d27e1e0205a0" providerId="ADAL" clId="{BC97738F-4111-4A7C-8667-75249A976B1E}" dt="2022-11-11T08:57:31.887" v="1427" actId="1076"/>
          <ac:picMkLst>
            <pc:docMk/>
            <pc:sldMk cId="155657408" sldId="300"/>
            <ac:picMk id="9" creationId="{ABA25CA5-54C2-4D72-98C0-2B96F791211E}"/>
          </ac:picMkLst>
        </pc:picChg>
        <pc:picChg chg="add mod">
          <ac:chgData name="Rachel Kok" userId="adad1452-82d9-432f-b3d0-d27e1e0205a0" providerId="ADAL" clId="{BC97738F-4111-4A7C-8667-75249A976B1E}" dt="2022-11-11T08:48:44.275" v="1352"/>
          <ac:picMkLst>
            <pc:docMk/>
            <pc:sldMk cId="155657408" sldId="300"/>
            <ac:picMk id="10" creationId="{CAD29E0D-F791-4C2C-8891-BD18D6655CB3}"/>
          </ac:picMkLst>
        </pc:picChg>
        <pc:picChg chg="del">
          <ac:chgData name="Rachel Kok" userId="adad1452-82d9-432f-b3d0-d27e1e0205a0" providerId="ADAL" clId="{BC97738F-4111-4A7C-8667-75249A976B1E}" dt="2022-11-11T08:48:46.682" v="1353" actId="478"/>
          <ac:picMkLst>
            <pc:docMk/>
            <pc:sldMk cId="155657408" sldId="300"/>
            <ac:picMk id="15" creationId="{CCB8207C-299E-4F9A-8743-64F855810C9F}"/>
          </ac:picMkLst>
        </pc:picChg>
      </pc:sldChg>
      <pc:sldChg chg="modTransition">
        <pc:chgData name="Rachel Kok" userId="adad1452-82d9-432f-b3d0-d27e1e0205a0" providerId="ADAL" clId="{BC97738F-4111-4A7C-8667-75249A976B1E}" dt="2022-11-11T08:59:17.644" v="1428"/>
        <pc:sldMkLst>
          <pc:docMk/>
          <pc:sldMk cId="3884050274" sldId="301"/>
        </pc:sldMkLst>
      </pc:sldChg>
      <pc:sldChg chg="modSp add del mod">
        <pc:chgData name="Rachel Kok" userId="adad1452-82d9-432f-b3d0-d27e1e0205a0" providerId="ADAL" clId="{BC97738F-4111-4A7C-8667-75249A976B1E}" dt="2022-11-10T15:08:12.251" v="307" actId="47"/>
        <pc:sldMkLst>
          <pc:docMk/>
          <pc:sldMk cId="946809794" sldId="303"/>
        </pc:sldMkLst>
        <pc:spChg chg="mod">
          <ac:chgData name="Rachel Kok" userId="adad1452-82d9-432f-b3d0-d27e1e0205a0" providerId="ADAL" clId="{BC97738F-4111-4A7C-8667-75249A976B1E}" dt="2022-11-10T15:05:22.997" v="271" actId="12"/>
          <ac:spMkLst>
            <pc:docMk/>
            <pc:sldMk cId="946809794" sldId="303"/>
            <ac:spMk id="12" creationId="{D57BBFE9-46C5-44A4-8AC7-0F4E7624BA8E}"/>
          </ac:spMkLst>
        </pc:spChg>
      </pc:sldChg>
      <pc:sldChg chg="addSp delSp modSp add mod modTransition modAnim modNotesTx">
        <pc:chgData name="Rachel Kok" userId="adad1452-82d9-432f-b3d0-d27e1e0205a0" providerId="ADAL" clId="{BC97738F-4111-4A7C-8667-75249A976B1E}" dt="2022-11-11T09:47:56.409" v="2106" actId="1076"/>
        <pc:sldMkLst>
          <pc:docMk/>
          <pc:sldMk cId="4283815545" sldId="304"/>
        </pc:sldMkLst>
        <pc:spChg chg="mod">
          <ac:chgData name="Rachel Kok" userId="adad1452-82d9-432f-b3d0-d27e1e0205a0" providerId="ADAL" clId="{BC97738F-4111-4A7C-8667-75249A976B1E}" dt="2022-11-11T09:47:39.315" v="2104" actId="1076"/>
          <ac:spMkLst>
            <pc:docMk/>
            <pc:sldMk cId="4283815545" sldId="304"/>
            <ac:spMk id="5" creationId="{00000000-0000-0000-0000-000000000000}"/>
          </ac:spMkLst>
        </pc:spChg>
        <pc:spChg chg="del">
          <ac:chgData name="Rachel Kok" userId="adad1452-82d9-432f-b3d0-d27e1e0205a0" providerId="ADAL" clId="{BC97738F-4111-4A7C-8667-75249A976B1E}" dt="2022-11-10T15:05:39.372" v="274" actId="478"/>
          <ac:spMkLst>
            <pc:docMk/>
            <pc:sldMk cId="4283815545" sldId="304"/>
            <ac:spMk id="11" creationId="{F5EC015A-976F-41D0-8E18-0D44C4054B3F}"/>
          </ac:spMkLst>
        </pc:spChg>
        <pc:spChg chg="mod">
          <ac:chgData name="Rachel Kok" userId="adad1452-82d9-432f-b3d0-d27e1e0205a0" providerId="ADAL" clId="{BC97738F-4111-4A7C-8667-75249A976B1E}" dt="2022-11-10T15:06:24.104" v="289" actId="1076"/>
          <ac:spMkLst>
            <pc:docMk/>
            <pc:sldMk cId="4283815545" sldId="304"/>
            <ac:spMk id="12" creationId="{D57BBFE9-46C5-44A4-8AC7-0F4E7624BA8E}"/>
          </ac:spMkLst>
        </pc:spChg>
        <pc:spChg chg="mod">
          <ac:chgData name="Rachel Kok" userId="adad1452-82d9-432f-b3d0-d27e1e0205a0" providerId="ADAL" clId="{BC97738F-4111-4A7C-8667-75249A976B1E}" dt="2022-11-11T09:47:56.409" v="2106" actId="1076"/>
          <ac:spMkLst>
            <pc:docMk/>
            <pc:sldMk cId="4283815545" sldId="304"/>
            <ac:spMk id="22" creationId="{00000000-0000-0000-0000-000000000000}"/>
          </ac:spMkLst>
        </pc:spChg>
        <pc:spChg chg="mod">
          <ac:chgData name="Rachel Kok" userId="adad1452-82d9-432f-b3d0-d27e1e0205a0" providerId="ADAL" clId="{BC97738F-4111-4A7C-8667-75249A976B1E}" dt="2022-11-11T09:47:37.023" v="2103" actId="14100"/>
          <ac:spMkLst>
            <pc:docMk/>
            <pc:sldMk cId="4283815545" sldId="304"/>
            <ac:spMk id="23" creationId="{00000000-0000-0000-0000-000000000000}"/>
          </ac:spMkLst>
        </pc:spChg>
        <pc:picChg chg="add del">
          <ac:chgData name="Rachel Kok" userId="adad1452-82d9-432f-b3d0-d27e1e0205a0" providerId="ADAL" clId="{BC97738F-4111-4A7C-8667-75249A976B1E}" dt="2022-11-10T15:05:54.242" v="280" actId="478"/>
          <ac:picMkLst>
            <pc:docMk/>
            <pc:sldMk cId="4283815545" sldId="304"/>
            <ac:picMk id="14" creationId="{CB196772-07C7-43C4-A2C4-7D5DEC9E19F6}"/>
          </ac:picMkLst>
        </pc:picChg>
      </pc:sldChg>
      <pc:sldChg chg="addSp delSp modSp add mod modTransition modNotesTx">
        <pc:chgData name="Rachel Kok" userId="adad1452-82d9-432f-b3d0-d27e1e0205a0" providerId="ADAL" clId="{BC97738F-4111-4A7C-8667-75249A976B1E}" dt="2022-11-11T08:59:17.644" v="1428"/>
        <pc:sldMkLst>
          <pc:docMk/>
          <pc:sldMk cId="2161439794" sldId="305"/>
        </pc:sldMkLst>
        <pc:spChg chg="del">
          <ac:chgData name="Rachel Kok" userId="adad1452-82d9-432f-b3d0-d27e1e0205a0" providerId="ADAL" clId="{BC97738F-4111-4A7C-8667-75249A976B1E}" dt="2022-11-11T08:22:45.365" v="899" actId="478"/>
          <ac:spMkLst>
            <pc:docMk/>
            <pc:sldMk cId="2161439794" sldId="305"/>
            <ac:spMk id="2" creationId="{00000000-0000-0000-0000-000000000000}"/>
          </ac:spMkLst>
        </pc:spChg>
        <pc:spChg chg="mod">
          <ac:chgData name="Rachel Kok" userId="adad1452-82d9-432f-b3d0-d27e1e0205a0" providerId="ADAL" clId="{BC97738F-4111-4A7C-8667-75249A976B1E}" dt="2022-11-11T08:23:05.917" v="906" actId="1076"/>
          <ac:spMkLst>
            <pc:docMk/>
            <pc:sldMk cId="2161439794" sldId="305"/>
            <ac:spMk id="3" creationId="{00000000-0000-0000-0000-000000000000}"/>
          </ac:spMkLst>
        </pc:spChg>
        <pc:spChg chg="add mod">
          <ac:chgData name="Rachel Kok" userId="adad1452-82d9-432f-b3d0-d27e1e0205a0" providerId="ADAL" clId="{BC97738F-4111-4A7C-8667-75249A976B1E}" dt="2022-11-11T08:23:03.338" v="905" actId="1076"/>
          <ac:spMkLst>
            <pc:docMk/>
            <pc:sldMk cId="2161439794" sldId="305"/>
            <ac:spMk id="8" creationId="{422CADB7-DEF9-410C-9C6A-8FE356D86C48}"/>
          </ac:spMkLst>
        </pc:spChg>
        <pc:spChg chg="mod">
          <ac:chgData name="Rachel Kok" userId="adad1452-82d9-432f-b3d0-d27e1e0205a0" providerId="ADAL" clId="{BC97738F-4111-4A7C-8667-75249A976B1E}" dt="2022-11-11T08:23:30.855" v="914" actId="1076"/>
          <ac:spMkLst>
            <pc:docMk/>
            <pc:sldMk cId="2161439794" sldId="305"/>
            <ac:spMk id="11" creationId="{1B0064C5-A60F-4E8A-9B45-78B78909E0F0}"/>
          </ac:spMkLst>
        </pc:spChg>
        <pc:grpChg chg="add mod">
          <ac:chgData name="Rachel Kok" userId="adad1452-82d9-432f-b3d0-d27e1e0205a0" providerId="ADAL" clId="{BC97738F-4111-4A7C-8667-75249A976B1E}" dt="2022-11-11T08:23:34.891" v="915" actId="1076"/>
          <ac:grpSpMkLst>
            <pc:docMk/>
            <pc:sldMk cId="2161439794" sldId="305"/>
            <ac:grpSpMk id="9" creationId="{DD524C71-33F1-44C9-99D9-B8502407C265}"/>
          </ac:grpSpMkLst>
        </pc:grpChg>
        <pc:picChg chg="del">
          <ac:chgData name="Rachel Kok" userId="adad1452-82d9-432f-b3d0-d27e1e0205a0" providerId="ADAL" clId="{BC97738F-4111-4A7C-8667-75249A976B1E}" dt="2022-11-11T08:22:36.010" v="897" actId="478"/>
          <ac:picMkLst>
            <pc:docMk/>
            <pc:sldMk cId="2161439794" sldId="305"/>
            <ac:picMk id="7" creationId="{12B752F9-2AF8-4746-BD3A-CF92417EF8E0}"/>
          </ac:picMkLst>
        </pc:picChg>
        <pc:picChg chg="mod">
          <ac:chgData name="Rachel Kok" userId="adad1452-82d9-432f-b3d0-d27e1e0205a0" providerId="ADAL" clId="{BC97738F-4111-4A7C-8667-75249A976B1E}" dt="2022-11-11T08:23:11.833" v="907"/>
          <ac:picMkLst>
            <pc:docMk/>
            <pc:sldMk cId="2161439794" sldId="305"/>
            <ac:picMk id="10" creationId="{4A057593-7CF8-470E-B674-90B424E96CE8}"/>
          </ac:picMkLst>
        </pc:picChg>
      </pc:sldChg>
      <pc:sldChg chg="addSp modSp add del mod modTransition modNotesTx">
        <pc:chgData name="Rachel Kok" userId="adad1452-82d9-432f-b3d0-d27e1e0205a0" providerId="ADAL" clId="{BC97738F-4111-4A7C-8667-75249A976B1E}" dt="2022-11-10T15:28:21.251" v="872" actId="47"/>
        <pc:sldMkLst>
          <pc:docMk/>
          <pc:sldMk cId="2448098734" sldId="305"/>
        </pc:sldMkLst>
        <pc:spChg chg="mod">
          <ac:chgData name="Rachel Kok" userId="adad1452-82d9-432f-b3d0-d27e1e0205a0" providerId="ADAL" clId="{BC97738F-4111-4A7C-8667-75249A976B1E}" dt="2022-11-10T15:11:39.402" v="365" actId="790"/>
          <ac:spMkLst>
            <pc:docMk/>
            <pc:sldMk cId="2448098734" sldId="305"/>
            <ac:spMk id="5" creationId="{00000000-0000-0000-0000-000000000000}"/>
          </ac:spMkLst>
        </pc:spChg>
        <pc:spChg chg="mod">
          <ac:chgData name="Rachel Kok" userId="adad1452-82d9-432f-b3d0-d27e1e0205a0" providerId="ADAL" clId="{BC97738F-4111-4A7C-8667-75249A976B1E}" dt="2022-11-10T15:13:50.403" v="377" actId="1076"/>
          <ac:spMkLst>
            <pc:docMk/>
            <pc:sldMk cId="2448098734" sldId="305"/>
            <ac:spMk id="12" creationId="{D57BBFE9-46C5-44A4-8AC7-0F4E7624BA8E}"/>
          </ac:spMkLst>
        </pc:spChg>
        <pc:picChg chg="add mod">
          <ac:chgData name="Rachel Kok" userId="adad1452-82d9-432f-b3d0-d27e1e0205a0" providerId="ADAL" clId="{BC97738F-4111-4A7C-8667-75249A976B1E}" dt="2022-11-10T15:13:46.220" v="376" actId="1076"/>
          <ac:picMkLst>
            <pc:docMk/>
            <pc:sldMk cId="2448098734" sldId="305"/>
            <ac:picMk id="9" creationId="{A3496C0E-9D3E-40AF-B267-D9484421AB6D}"/>
          </ac:picMkLst>
        </pc:picChg>
      </pc:sldChg>
      <pc:sldChg chg="modSp add mod modTransition modNotesTx">
        <pc:chgData name="Rachel Kok" userId="adad1452-82d9-432f-b3d0-d27e1e0205a0" providerId="ADAL" clId="{BC97738F-4111-4A7C-8667-75249A976B1E}" dt="2022-11-11T09:26:11.172" v="1626"/>
        <pc:sldMkLst>
          <pc:docMk/>
          <pc:sldMk cId="1124824342" sldId="306"/>
        </pc:sldMkLst>
        <pc:spChg chg="mod">
          <ac:chgData name="Rachel Kok" userId="adad1452-82d9-432f-b3d0-d27e1e0205a0" providerId="ADAL" clId="{BC97738F-4111-4A7C-8667-75249A976B1E}" dt="2022-11-11T08:26:52.854" v="994" actId="1076"/>
          <ac:spMkLst>
            <pc:docMk/>
            <pc:sldMk cId="1124824342" sldId="306"/>
            <ac:spMk id="5" creationId="{00000000-0000-0000-0000-000000000000}"/>
          </ac:spMkLst>
        </pc:spChg>
        <pc:spChg chg="mod">
          <ac:chgData name="Rachel Kok" userId="adad1452-82d9-432f-b3d0-d27e1e0205a0" providerId="ADAL" clId="{BC97738F-4111-4A7C-8667-75249A976B1E}" dt="2022-11-11T08:26:32.504" v="992" actId="14100"/>
          <ac:spMkLst>
            <pc:docMk/>
            <pc:sldMk cId="1124824342" sldId="306"/>
            <ac:spMk id="12" creationId="{D57BBFE9-46C5-44A4-8AC7-0F4E7624BA8E}"/>
          </ac:spMkLst>
        </pc:spChg>
        <pc:spChg chg="mod">
          <ac:chgData name="Rachel Kok" userId="adad1452-82d9-432f-b3d0-d27e1e0205a0" providerId="ADAL" clId="{BC97738F-4111-4A7C-8667-75249A976B1E}" dt="2022-11-11T08:26:55.006" v="995" actId="1076"/>
          <ac:spMkLst>
            <pc:docMk/>
            <pc:sldMk cId="1124824342" sldId="306"/>
            <ac:spMk id="22" creationId="{00000000-0000-0000-0000-000000000000}"/>
          </ac:spMkLst>
        </pc:spChg>
      </pc:sldChg>
      <pc:sldChg chg="addSp delSp modSp add mod modTransition addAnim delAnim modAnim">
        <pc:chgData name="Rachel Kok" userId="adad1452-82d9-432f-b3d0-d27e1e0205a0" providerId="ADAL" clId="{BC97738F-4111-4A7C-8667-75249A976B1E}" dt="2022-11-11T08:59:17.644" v="1428"/>
        <pc:sldMkLst>
          <pc:docMk/>
          <pc:sldMk cId="3556908845" sldId="307"/>
        </pc:sldMkLst>
        <pc:spChg chg="add del mod">
          <ac:chgData name="Rachel Kok" userId="adad1452-82d9-432f-b3d0-d27e1e0205a0" providerId="ADAL" clId="{BC97738F-4111-4A7C-8667-75249A976B1E}" dt="2022-11-11T08:32:00.162" v="1120" actId="1076"/>
          <ac:spMkLst>
            <pc:docMk/>
            <pc:sldMk cId="3556908845" sldId="307"/>
            <ac:spMk id="3" creationId="{00000000-0000-0000-0000-000000000000}"/>
          </ac:spMkLst>
        </pc:spChg>
        <pc:spChg chg="add del mod">
          <ac:chgData name="Rachel Kok" userId="adad1452-82d9-432f-b3d0-d27e1e0205a0" providerId="ADAL" clId="{BC97738F-4111-4A7C-8667-75249A976B1E}" dt="2022-11-11T08:31:57.937" v="1119" actId="1076"/>
          <ac:spMkLst>
            <pc:docMk/>
            <pc:sldMk cId="3556908845" sldId="307"/>
            <ac:spMk id="4" creationId="{00000000-0000-0000-0000-000000000000}"/>
          </ac:spMkLst>
        </pc:spChg>
        <pc:spChg chg="add del">
          <ac:chgData name="Rachel Kok" userId="adad1452-82d9-432f-b3d0-d27e1e0205a0" providerId="ADAL" clId="{BC97738F-4111-4A7C-8667-75249A976B1E}" dt="2022-11-11T08:31:17.171" v="1092" actId="478"/>
          <ac:spMkLst>
            <pc:docMk/>
            <pc:sldMk cId="3556908845" sldId="307"/>
            <ac:spMk id="5" creationId="{00000000-0000-0000-0000-000000000000}"/>
          </ac:spMkLst>
        </pc:spChg>
        <pc:spChg chg="mod">
          <ac:chgData name="Rachel Kok" userId="adad1452-82d9-432f-b3d0-d27e1e0205a0" providerId="ADAL" clId="{BC97738F-4111-4A7C-8667-75249A976B1E}" dt="2022-11-11T08:31:45.573" v="1115" actId="1076"/>
          <ac:spMkLst>
            <pc:docMk/>
            <pc:sldMk cId="3556908845" sldId="307"/>
            <ac:spMk id="11" creationId="{00000000-0000-0000-0000-000000000000}"/>
          </ac:spMkLst>
        </pc:spChg>
        <pc:picChg chg="add mod">
          <ac:chgData name="Rachel Kok" userId="adad1452-82d9-432f-b3d0-d27e1e0205a0" providerId="ADAL" clId="{BC97738F-4111-4A7C-8667-75249A976B1E}" dt="2022-11-11T08:30:35.771" v="1023" actId="1076"/>
          <ac:picMkLst>
            <pc:docMk/>
            <pc:sldMk cId="3556908845" sldId="307"/>
            <ac:picMk id="1026" creationId="{E11F78C0-00AE-4161-9D8A-1802F2173E9A}"/>
          </ac:picMkLst>
        </pc:picChg>
      </pc:sldChg>
      <pc:sldChg chg="addSp delSp modSp add mod modTransition delAnim modAnim modNotesTx">
        <pc:chgData name="Rachel Kok" userId="adad1452-82d9-432f-b3d0-d27e1e0205a0" providerId="ADAL" clId="{BC97738F-4111-4A7C-8667-75249A976B1E}" dt="2022-11-11T09:25:38.966" v="1624"/>
        <pc:sldMkLst>
          <pc:docMk/>
          <pc:sldMk cId="1211017112" sldId="308"/>
        </pc:sldMkLst>
        <pc:spChg chg="del">
          <ac:chgData name="Rachel Kok" userId="adad1452-82d9-432f-b3d0-d27e1e0205a0" providerId="ADAL" clId="{BC97738F-4111-4A7C-8667-75249A976B1E}" dt="2022-11-11T08:32:24.139" v="1124" actId="478"/>
          <ac:spMkLst>
            <pc:docMk/>
            <pc:sldMk cId="1211017112" sldId="308"/>
            <ac:spMk id="3" creationId="{00000000-0000-0000-0000-000000000000}"/>
          </ac:spMkLst>
        </pc:spChg>
        <pc:spChg chg="del">
          <ac:chgData name="Rachel Kok" userId="adad1452-82d9-432f-b3d0-d27e1e0205a0" providerId="ADAL" clId="{BC97738F-4111-4A7C-8667-75249A976B1E}" dt="2022-11-11T08:32:22.311" v="1123" actId="478"/>
          <ac:spMkLst>
            <pc:docMk/>
            <pc:sldMk cId="1211017112" sldId="308"/>
            <ac:spMk id="4" creationId="{00000000-0000-0000-0000-000000000000}"/>
          </ac:spMkLst>
        </pc:spChg>
        <pc:picChg chg="add mod">
          <ac:chgData name="Rachel Kok" userId="adad1452-82d9-432f-b3d0-d27e1e0205a0" providerId="ADAL" clId="{BC97738F-4111-4A7C-8667-75249A976B1E}" dt="2022-11-11T08:32:48.521" v="1132" actId="1076"/>
          <ac:picMkLst>
            <pc:docMk/>
            <pc:sldMk cId="1211017112" sldId="308"/>
            <ac:picMk id="6" creationId="{7D0CA57C-5186-429A-A661-E83B7EBD294D}"/>
          </ac:picMkLst>
        </pc:picChg>
        <pc:picChg chg="del">
          <ac:chgData name="Rachel Kok" userId="adad1452-82d9-432f-b3d0-d27e1e0205a0" providerId="ADAL" clId="{BC97738F-4111-4A7C-8667-75249A976B1E}" dt="2022-11-11T08:32:20.885" v="1122" actId="478"/>
          <ac:picMkLst>
            <pc:docMk/>
            <pc:sldMk cId="1211017112" sldId="308"/>
            <ac:picMk id="1026" creationId="{E11F78C0-00AE-4161-9D8A-1802F2173E9A}"/>
          </ac:picMkLst>
        </pc:picChg>
      </pc:sldChg>
      <pc:sldChg chg="addSp modSp add mod ord modNotesTx">
        <pc:chgData name="Rachel Kok" userId="adad1452-82d9-432f-b3d0-d27e1e0205a0" providerId="ADAL" clId="{BC97738F-4111-4A7C-8667-75249A976B1E}" dt="2022-11-11T09:29:02.014" v="1632"/>
        <pc:sldMkLst>
          <pc:docMk/>
          <pc:sldMk cId="1007989565" sldId="309"/>
        </pc:sldMkLst>
        <pc:spChg chg="mod">
          <ac:chgData name="Rachel Kok" userId="adad1452-82d9-432f-b3d0-d27e1e0205a0" providerId="ADAL" clId="{BC97738F-4111-4A7C-8667-75249A976B1E}" dt="2022-11-11T08:33:17.532" v="1144" actId="1076"/>
          <ac:spMkLst>
            <pc:docMk/>
            <pc:sldMk cId="1007989565" sldId="309"/>
            <ac:spMk id="5" creationId="{00000000-0000-0000-0000-000000000000}"/>
          </ac:spMkLst>
        </pc:spChg>
        <pc:spChg chg="mod">
          <ac:chgData name="Rachel Kok" userId="adad1452-82d9-432f-b3d0-d27e1e0205a0" providerId="ADAL" clId="{BC97738F-4111-4A7C-8667-75249A976B1E}" dt="2022-11-11T08:38:33.132" v="1254" actId="20577"/>
          <ac:spMkLst>
            <pc:docMk/>
            <pc:sldMk cId="1007989565" sldId="309"/>
            <ac:spMk id="12" creationId="{D57BBFE9-46C5-44A4-8AC7-0F4E7624BA8E}"/>
          </ac:spMkLst>
        </pc:spChg>
        <pc:spChg chg="mod">
          <ac:chgData name="Rachel Kok" userId="adad1452-82d9-432f-b3d0-d27e1e0205a0" providerId="ADAL" clId="{BC97738F-4111-4A7C-8667-75249A976B1E}" dt="2022-11-11T08:33:21.366" v="1145" actId="1076"/>
          <ac:spMkLst>
            <pc:docMk/>
            <pc:sldMk cId="1007989565" sldId="309"/>
            <ac:spMk id="22" creationId="{00000000-0000-0000-0000-000000000000}"/>
          </ac:spMkLst>
        </pc:spChg>
        <pc:picChg chg="add mod">
          <ac:chgData name="Rachel Kok" userId="adad1452-82d9-432f-b3d0-d27e1e0205a0" providerId="ADAL" clId="{BC97738F-4111-4A7C-8667-75249A976B1E}" dt="2022-11-11T08:37:35.776" v="1202" actId="1076"/>
          <ac:picMkLst>
            <pc:docMk/>
            <pc:sldMk cId="1007989565" sldId="309"/>
            <ac:picMk id="9" creationId="{CE97E1A7-E33C-4F7B-B1CD-C4AD2F9B39CC}"/>
          </ac:picMkLst>
        </pc:picChg>
        <pc:picChg chg="add mod">
          <ac:chgData name="Rachel Kok" userId="adad1452-82d9-432f-b3d0-d27e1e0205a0" providerId="ADAL" clId="{BC97738F-4111-4A7C-8667-75249A976B1E}" dt="2022-11-11T08:37:32.357" v="1201" actId="1076"/>
          <ac:picMkLst>
            <pc:docMk/>
            <pc:sldMk cId="1007989565" sldId="309"/>
            <ac:picMk id="2050" creationId="{C3317F4B-B744-4687-B254-C872D6B2A808}"/>
          </ac:picMkLst>
        </pc:picChg>
      </pc:sldChg>
      <pc:sldChg chg="addSp delSp modSp add mod modTransition modAnim addCm modNotesTx">
        <pc:chgData name="Rachel Kok" userId="adad1452-82d9-432f-b3d0-d27e1e0205a0" providerId="ADAL" clId="{BC97738F-4111-4A7C-8667-75249A976B1E}" dt="2022-11-11T10:57:58.317" v="2215"/>
        <pc:sldMkLst>
          <pc:docMk/>
          <pc:sldMk cId="2045756517" sldId="310"/>
        </pc:sldMkLst>
        <pc:spChg chg="del">
          <ac:chgData name="Rachel Kok" userId="adad1452-82d9-432f-b3d0-d27e1e0205a0" providerId="ADAL" clId="{BC97738F-4111-4A7C-8667-75249A976B1E}" dt="2022-11-11T08:40:55.350" v="1276" actId="478"/>
          <ac:spMkLst>
            <pc:docMk/>
            <pc:sldMk cId="2045756517" sldId="310"/>
            <ac:spMk id="5" creationId="{00000000-0000-0000-0000-000000000000}"/>
          </ac:spMkLst>
        </pc:spChg>
        <pc:spChg chg="del">
          <ac:chgData name="Rachel Kok" userId="adad1452-82d9-432f-b3d0-d27e1e0205a0" providerId="ADAL" clId="{BC97738F-4111-4A7C-8667-75249A976B1E}" dt="2022-11-11T08:42:39.806" v="1291" actId="478"/>
          <ac:spMkLst>
            <pc:docMk/>
            <pc:sldMk cId="2045756517" sldId="310"/>
            <ac:spMk id="10" creationId="{7A1D3DBD-B991-4F3B-8346-12F38E7805E0}"/>
          </ac:spMkLst>
        </pc:spChg>
        <pc:spChg chg="add mod">
          <ac:chgData name="Rachel Kok" userId="adad1452-82d9-432f-b3d0-d27e1e0205a0" providerId="ADAL" clId="{BC97738F-4111-4A7C-8667-75249A976B1E}" dt="2022-11-11T08:42:53.801" v="1292" actId="1076"/>
          <ac:spMkLst>
            <pc:docMk/>
            <pc:sldMk cId="2045756517" sldId="310"/>
            <ac:spMk id="11" creationId="{CAD46158-EB42-4A69-8AEC-EF70D52C1856}"/>
          </ac:spMkLst>
        </pc:spChg>
        <pc:spChg chg="mod">
          <ac:chgData name="Rachel Kok" userId="adad1452-82d9-432f-b3d0-d27e1e0205a0" providerId="ADAL" clId="{BC97738F-4111-4A7C-8667-75249A976B1E}" dt="2022-11-11T09:00:10.552" v="1440" actId="14100"/>
          <ac:spMkLst>
            <pc:docMk/>
            <pc:sldMk cId="2045756517" sldId="310"/>
            <ac:spMk id="12" creationId="{D57BBFE9-46C5-44A4-8AC7-0F4E7624BA8E}"/>
          </ac:spMkLst>
        </pc:spChg>
        <pc:spChg chg="add mod">
          <ac:chgData name="Rachel Kok" userId="adad1452-82d9-432f-b3d0-d27e1e0205a0" providerId="ADAL" clId="{BC97738F-4111-4A7C-8667-75249A976B1E}" dt="2022-11-11T08:44:38.576" v="1306" actId="1076"/>
          <ac:spMkLst>
            <pc:docMk/>
            <pc:sldMk cId="2045756517" sldId="310"/>
            <ac:spMk id="15" creationId="{675423A4-506B-4EB6-8376-D3332BEB62A9}"/>
          </ac:spMkLst>
        </pc:spChg>
        <pc:spChg chg="add mod">
          <ac:chgData name="Rachel Kok" userId="adad1452-82d9-432f-b3d0-d27e1e0205a0" providerId="ADAL" clId="{BC97738F-4111-4A7C-8667-75249A976B1E}" dt="2022-11-11T08:43:11.539" v="1298" actId="14100"/>
          <ac:spMkLst>
            <pc:docMk/>
            <pc:sldMk cId="2045756517" sldId="310"/>
            <ac:spMk id="16" creationId="{BD4AE0B4-703A-4D5C-8FB5-B1FD6177DDD4}"/>
          </ac:spMkLst>
        </pc:spChg>
        <pc:spChg chg="add mod">
          <ac:chgData name="Rachel Kok" userId="adad1452-82d9-432f-b3d0-d27e1e0205a0" providerId="ADAL" clId="{BC97738F-4111-4A7C-8667-75249A976B1E}" dt="2022-11-11T09:28:19.581" v="1628" actId="1076"/>
          <ac:spMkLst>
            <pc:docMk/>
            <pc:sldMk cId="2045756517" sldId="310"/>
            <ac:spMk id="17" creationId="{A9B5ECF4-BFD4-445E-A15B-A06E0545A4AB}"/>
          </ac:spMkLst>
        </pc:spChg>
        <pc:spChg chg="del mod">
          <ac:chgData name="Rachel Kok" userId="adad1452-82d9-432f-b3d0-d27e1e0205a0" providerId="ADAL" clId="{BC97738F-4111-4A7C-8667-75249A976B1E}" dt="2022-11-11T08:42:55.252" v="1293" actId="478"/>
          <ac:spMkLst>
            <pc:docMk/>
            <pc:sldMk cId="2045756517" sldId="310"/>
            <ac:spMk id="22" creationId="{00000000-0000-0000-0000-000000000000}"/>
          </ac:spMkLst>
        </pc:spChg>
        <pc:spChg chg="del">
          <ac:chgData name="Rachel Kok" userId="adad1452-82d9-432f-b3d0-d27e1e0205a0" providerId="ADAL" clId="{BC97738F-4111-4A7C-8667-75249A976B1E}" dt="2022-11-11T08:40:21.073" v="1260" actId="478"/>
          <ac:spMkLst>
            <pc:docMk/>
            <pc:sldMk cId="2045756517" sldId="310"/>
            <ac:spMk id="23" creationId="{00000000-0000-0000-0000-000000000000}"/>
          </ac:spMkLst>
        </pc:spChg>
        <pc:picChg chg="mod">
          <ac:chgData name="Rachel Kok" userId="adad1452-82d9-432f-b3d0-d27e1e0205a0" providerId="ADAL" clId="{BC97738F-4111-4A7C-8667-75249A976B1E}" dt="2022-11-11T09:28:26.166" v="1629" actId="1076"/>
          <ac:picMkLst>
            <pc:docMk/>
            <pc:sldMk cId="2045756517" sldId="310"/>
            <ac:picMk id="9" creationId="{CE97E1A7-E33C-4F7B-B1CD-C4AD2F9B39CC}"/>
          </ac:picMkLst>
        </pc:picChg>
        <pc:picChg chg="del">
          <ac:chgData name="Rachel Kok" userId="adad1452-82d9-432f-b3d0-d27e1e0205a0" providerId="ADAL" clId="{BC97738F-4111-4A7C-8667-75249A976B1E}" dt="2022-11-11T08:42:38.174" v="1290" actId="478"/>
          <ac:picMkLst>
            <pc:docMk/>
            <pc:sldMk cId="2045756517" sldId="310"/>
            <ac:picMk id="13" creationId="{8CE4C067-C081-4E10-B664-8FF3C141875C}"/>
          </ac:picMkLst>
        </pc:picChg>
        <pc:picChg chg="add mod">
          <ac:chgData name="Rachel Kok" userId="adad1452-82d9-432f-b3d0-d27e1e0205a0" providerId="ADAL" clId="{BC97738F-4111-4A7C-8667-75249A976B1E}" dt="2022-11-11T08:44:50.868" v="1307" actId="1076"/>
          <ac:picMkLst>
            <pc:docMk/>
            <pc:sldMk cId="2045756517" sldId="310"/>
            <ac:picMk id="14" creationId="{711EBD52-A62C-42A9-A6F8-0EA381181D1F}"/>
          </ac:picMkLst>
        </pc:picChg>
        <pc:picChg chg="mod">
          <ac:chgData name="Rachel Kok" userId="adad1452-82d9-432f-b3d0-d27e1e0205a0" providerId="ADAL" clId="{BC97738F-4111-4A7C-8667-75249A976B1E}" dt="2022-11-11T08:59:58.661" v="1436" actId="1076"/>
          <ac:picMkLst>
            <pc:docMk/>
            <pc:sldMk cId="2045756517" sldId="310"/>
            <ac:picMk id="2050" creationId="{C3317F4B-B744-4687-B254-C872D6B2A808}"/>
          </ac:picMkLst>
        </pc:picChg>
      </pc:sldChg>
      <pc:sldChg chg="addSp delSp modSp add mod modTransition delAnim modAnim modNotesTx">
        <pc:chgData name="Rachel Kok" userId="adad1452-82d9-432f-b3d0-d27e1e0205a0" providerId="ADAL" clId="{BC97738F-4111-4A7C-8667-75249A976B1E}" dt="2022-11-11T09:34:53.311" v="1900" actId="1076"/>
        <pc:sldMkLst>
          <pc:docMk/>
          <pc:sldMk cId="150613836" sldId="311"/>
        </pc:sldMkLst>
        <pc:spChg chg="mod">
          <ac:chgData name="Rachel Kok" userId="adad1452-82d9-432f-b3d0-d27e1e0205a0" providerId="ADAL" clId="{BC97738F-4111-4A7C-8667-75249A976B1E}" dt="2022-11-11T09:34:47.574" v="1898" actId="1076"/>
          <ac:spMkLst>
            <pc:docMk/>
            <pc:sldMk cId="150613836" sldId="311"/>
            <ac:spMk id="2" creationId="{00000000-0000-0000-0000-000000000000}"/>
          </ac:spMkLst>
        </pc:spChg>
        <pc:spChg chg="mod">
          <ac:chgData name="Rachel Kok" userId="adad1452-82d9-432f-b3d0-d27e1e0205a0" providerId="ADAL" clId="{BC97738F-4111-4A7C-8667-75249A976B1E}" dt="2022-11-11T09:34:53.311" v="1900" actId="1076"/>
          <ac:spMkLst>
            <pc:docMk/>
            <pc:sldMk cId="150613836" sldId="311"/>
            <ac:spMk id="5" creationId="{00000000-0000-0000-0000-000000000000}"/>
          </ac:spMkLst>
        </pc:spChg>
        <pc:spChg chg="mod">
          <ac:chgData name="Rachel Kok" userId="adad1452-82d9-432f-b3d0-d27e1e0205a0" providerId="ADAL" clId="{BC97738F-4111-4A7C-8667-75249A976B1E}" dt="2022-11-11T09:34:51.120" v="1899" actId="1076"/>
          <ac:spMkLst>
            <pc:docMk/>
            <pc:sldMk cId="150613836" sldId="311"/>
            <ac:spMk id="8" creationId="{8C4E9EB1-E5CB-443E-BA0E-70576464B7B9}"/>
          </ac:spMkLst>
        </pc:spChg>
        <pc:spChg chg="add del mod">
          <ac:chgData name="Rachel Kok" userId="adad1452-82d9-432f-b3d0-d27e1e0205a0" providerId="ADAL" clId="{BC97738F-4111-4A7C-8667-75249A976B1E}" dt="2022-11-11T09:34:40.979" v="1896" actId="478"/>
          <ac:spMkLst>
            <pc:docMk/>
            <pc:sldMk cId="150613836" sldId="311"/>
            <ac:spMk id="13" creationId="{FCEC3765-63A5-4590-8671-B05BA67D14A7}"/>
          </ac:spMkLst>
        </pc:spChg>
        <pc:picChg chg="del">
          <ac:chgData name="Rachel Kok" userId="adad1452-82d9-432f-b3d0-d27e1e0205a0" providerId="ADAL" clId="{BC97738F-4111-4A7C-8667-75249A976B1E}" dt="2022-11-11T08:53:00.595" v="1380" actId="478"/>
          <ac:picMkLst>
            <pc:docMk/>
            <pc:sldMk cId="150613836" sldId="311"/>
            <ac:picMk id="9" creationId="{ABA25CA5-54C2-4D72-98C0-2B96F791211E}"/>
          </ac:picMkLst>
        </pc:picChg>
        <pc:picChg chg="add del mod">
          <ac:chgData name="Rachel Kok" userId="adad1452-82d9-432f-b3d0-d27e1e0205a0" providerId="ADAL" clId="{BC97738F-4111-4A7C-8667-75249A976B1E}" dt="2022-11-11T08:54:35.073" v="1393" actId="478"/>
          <ac:picMkLst>
            <pc:docMk/>
            <pc:sldMk cId="150613836" sldId="311"/>
            <ac:picMk id="12" creationId="{279BBBA5-4347-4DD6-97C3-6362EC1A8E07}"/>
          </ac:picMkLst>
        </pc:picChg>
        <pc:picChg chg="add mod">
          <ac:chgData name="Rachel Kok" userId="adad1452-82d9-432f-b3d0-d27e1e0205a0" providerId="ADAL" clId="{BC97738F-4111-4A7C-8667-75249A976B1E}" dt="2022-11-11T08:56:30.737" v="1418" actId="1076"/>
          <ac:picMkLst>
            <pc:docMk/>
            <pc:sldMk cId="150613836" sldId="311"/>
            <ac:picMk id="4098" creationId="{D68A6BD1-D6BD-4FC6-B197-1BA53FF00BAB}"/>
          </ac:picMkLst>
        </pc:picChg>
      </pc:sldChg>
      <pc:sldChg chg="addSp delSp modSp add mod delAnim modNotesTx">
        <pc:chgData name="Rachel Kok" userId="adad1452-82d9-432f-b3d0-d27e1e0205a0" providerId="ADAL" clId="{BC97738F-4111-4A7C-8667-75249A976B1E}" dt="2022-11-11T09:34:13.436" v="1894" actId="14100"/>
        <pc:sldMkLst>
          <pc:docMk/>
          <pc:sldMk cId="1739568516" sldId="312"/>
        </pc:sldMkLst>
        <pc:spChg chg="mod">
          <ac:chgData name="Rachel Kok" userId="adad1452-82d9-432f-b3d0-d27e1e0205a0" providerId="ADAL" clId="{BC97738F-4111-4A7C-8667-75249A976B1E}" dt="2022-11-11T09:34:13.436" v="1894" actId="14100"/>
          <ac:spMkLst>
            <pc:docMk/>
            <pc:sldMk cId="1739568516" sldId="312"/>
            <ac:spMk id="2" creationId="{00000000-0000-0000-0000-000000000000}"/>
          </ac:spMkLst>
        </pc:spChg>
        <pc:spChg chg="mod">
          <ac:chgData name="Rachel Kok" userId="adad1452-82d9-432f-b3d0-d27e1e0205a0" providerId="ADAL" clId="{BC97738F-4111-4A7C-8667-75249A976B1E}" dt="2022-11-11T09:34:06.302" v="1892" actId="14100"/>
          <ac:spMkLst>
            <pc:docMk/>
            <pc:sldMk cId="1739568516" sldId="312"/>
            <ac:spMk id="5" creationId="{00000000-0000-0000-0000-000000000000}"/>
          </ac:spMkLst>
        </pc:spChg>
        <pc:spChg chg="mod">
          <ac:chgData name="Rachel Kok" userId="adad1452-82d9-432f-b3d0-d27e1e0205a0" providerId="ADAL" clId="{BC97738F-4111-4A7C-8667-75249A976B1E}" dt="2022-11-11T09:33:42.420" v="1888" actId="1076"/>
          <ac:spMkLst>
            <pc:docMk/>
            <pc:sldMk cId="1739568516" sldId="312"/>
            <ac:spMk id="8" creationId="{8C4E9EB1-E5CB-443E-BA0E-70576464B7B9}"/>
          </ac:spMkLst>
        </pc:spChg>
        <pc:spChg chg="add del">
          <ac:chgData name="Rachel Kok" userId="adad1452-82d9-432f-b3d0-d27e1e0205a0" providerId="ADAL" clId="{BC97738F-4111-4A7C-8667-75249A976B1E}" dt="2022-11-11T09:11:29.182" v="1527" actId="22"/>
          <ac:spMkLst>
            <pc:docMk/>
            <pc:sldMk cId="1739568516" sldId="312"/>
            <ac:spMk id="12" creationId="{6AE7C982-7977-4AF4-80FF-497749A1FDAF}"/>
          </ac:spMkLst>
        </pc:spChg>
        <pc:spChg chg="del mod">
          <ac:chgData name="Rachel Kok" userId="adad1452-82d9-432f-b3d0-d27e1e0205a0" providerId="ADAL" clId="{BC97738F-4111-4A7C-8667-75249A976B1E}" dt="2022-11-11T09:33:29.374" v="1884" actId="478"/>
          <ac:spMkLst>
            <pc:docMk/>
            <pc:sldMk cId="1739568516" sldId="312"/>
            <ac:spMk id="13" creationId="{FCEC3765-63A5-4590-8671-B05BA67D14A7}"/>
          </ac:spMkLst>
        </pc:spChg>
        <pc:picChg chg="add mod">
          <ac:chgData name="Rachel Kok" userId="adad1452-82d9-432f-b3d0-d27e1e0205a0" providerId="ADAL" clId="{BC97738F-4111-4A7C-8667-75249A976B1E}" dt="2022-11-11T09:33:32.888" v="1885" actId="1076"/>
          <ac:picMkLst>
            <pc:docMk/>
            <pc:sldMk cId="1739568516" sldId="312"/>
            <ac:picMk id="9" creationId="{8A3DD551-F889-4004-855F-4C74D211A784}"/>
          </ac:picMkLst>
        </pc:picChg>
        <pc:picChg chg="del">
          <ac:chgData name="Rachel Kok" userId="adad1452-82d9-432f-b3d0-d27e1e0205a0" providerId="ADAL" clId="{BC97738F-4111-4A7C-8667-75249A976B1E}" dt="2022-11-11T09:04:43.437" v="1498" actId="478"/>
          <ac:picMkLst>
            <pc:docMk/>
            <pc:sldMk cId="1739568516" sldId="312"/>
            <ac:picMk id="4098" creationId="{D68A6BD1-D6BD-4FC6-B197-1BA53FF00BAB}"/>
          </ac:picMkLst>
        </pc:picChg>
      </pc:sldChg>
      <pc:sldChg chg="addSp delSp modSp add mod modNotesTx">
        <pc:chgData name="Rachel Kok" userId="adad1452-82d9-432f-b3d0-d27e1e0205a0" providerId="ADAL" clId="{BC97738F-4111-4A7C-8667-75249A976B1E}" dt="2022-11-11T09:19:16.817" v="1619"/>
        <pc:sldMkLst>
          <pc:docMk/>
          <pc:sldMk cId="798863570" sldId="313"/>
        </pc:sldMkLst>
        <pc:spChg chg="mod">
          <ac:chgData name="Rachel Kok" userId="adad1452-82d9-432f-b3d0-d27e1e0205a0" providerId="ADAL" clId="{BC97738F-4111-4A7C-8667-75249A976B1E}" dt="2022-11-11T09:16:13.012" v="1597" actId="1076"/>
          <ac:spMkLst>
            <pc:docMk/>
            <pc:sldMk cId="798863570" sldId="313"/>
            <ac:spMk id="5" creationId="{00000000-0000-0000-0000-000000000000}"/>
          </ac:spMkLst>
        </pc:spChg>
        <pc:spChg chg="add mod">
          <ac:chgData name="Rachel Kok" userId="adad1452-82d9-432f-b3d0-d27e1e0205a0" providerId="ADAL" clId="{BC97738F-4111-4A7C-8667-75249A976B1E}" dt="2022-11-11T09:15:22.334" v="1581" actId="1076"/>
          <ac:spMkLst>
            <pc:docMk/>
            <pc:sldMk cId="798863570" sldId="313"/>
            <ac:spMk id="11" creationId="{B8B80BA0-46C6-436A-9DFC-9236461224F2}"/>
          </ac:spMkLst>
        </pc:spChg>
        <pc:spChg chg="del mod">
          <ac:chgData name="Rachel Kok" userId="adad1452-82d9-432f-b3d0-d27e1e0205a0" providerId="ADAL" clId="{BC97738F-4111-4A7C-8667-75249A976B1E}" dt="2022-11-11T09:11:48.398" v="1531"/>
          <ac:spMkLst>
            <pc:docMk/>
            <pc:sldMk cId="798863570" sldId="313"/>
            <ac:spMk id="12" creationId="{D57BBFE9-46C5-44A4-8AC7-0F4E7624BA8E}"/>
          </ac:spMkLst>
        </pc:spChg>
        <pc:spChg chg="mod">
          <ac:chgData name="Rachel Kok" userId="adad1452-82d9-432f-b3d0-d27e1e0205a0" providerId="ADAL" clId="{BC97738F-4111-4A7C-8667-75249A976B1E}" dt="2022-11-11T09:14:01.432" v="1553" actId="1076"/>
          <ac:spMkLst>
            <pc:docMk/>
            <pc:sldMk cId="798863570" sldId="313"/>
            <ac:spMk id="22" creationId="{00000000-0000-0000-0000-000000000000}"/>
          </ac:spMkLst>
        </pc:spChg>
        <pc:spChg chg="mod">
          <ac:chgData name="Rachel Kok" userId="adad1452-82d9-432f-b3d0-d27e1e0205a0" providerId="ADAL" clId="{BC97738F-4111-4A7C-8667-75249A976B1E}" dt="2022-11-11T09:15:55.719" v="1592" actId="1076"/>
          <ac:spMkLst>
            <pc:docMk/>
            <pc:sldMk cId="798863570" sldId="313"/>
            <ac:spMk id="23" creationId="{00000000-0000-0000-0000-000000000000}"/>
          </ac:spMkLst>
        </pc:spChg>
        <pc:picChg chg="add mod">
          <ac:chgData name="Rachel Kok" userId="adad1452-82d9-432f-b3d0-d27e1e0205a0" providerId="ADAL" clId="{BC97738F-4111-4A7C-8667-75249A976B1E}" dt="2022-11-11T09:13:07.880" v="1539" actId="1076"/>
          <ac:picMkLst>
            <pc:docMk/>
            <pc:sldMk cId="798863570" sldId="313"/>
            <ac:picMk id="14" creationId="{7C05349E-0F04-43C3-90F7-63908343DDB6}"/>
          </ac:picMkLst>
        </pc:picChg>
      </pc:sldChg>
      <pc:sldChg chg="addSp delSp modSp add mod modAnim modNotesTx">
        <pc:chgData name="Rachel Kok" userId="adad1452-82d9-432f-b3d0-d27e1e0205a0" providerId="ADAL" clId="{BC97738F-4111-4A7C-8667-75249A976B1E}" dt="2022-11-11T09:50:39.266" v="2132" actId="14100"/>
        <pc:sldMkLst>
          <pc:docMk/>
          <pc:sldMk cId="3108354898" sldId="314"/>
        </pc:sldMkLst>
        <pc:spChg chg="mod">
          <ac:chgData name="Rachel Kok" userId="adad1452-82d9-432f-b3d0-d27e1e0205a0" providerId="ADAL" clId="{BC97738F-4111-4A7C-8667-75249A976B1E}" dt="2022-11-11T09:16:23.220" v="1598" actId="1076"/>
          <ac:spMkLst>
            <pc:docMk/>
            <pc:sldMk cId="3108354898" sldId="314"/>
            <ac:spMk id="5" creationId="{00000000-0000-0000-0000-000000000000}"/>
          </ac:spMkLst>
        </pc:spChg>
        <pc:spChg chg="del">
          <ac:chgData name="Rachel Kok" userId="adad1452-82d9-432f-b3d0-d27e1e0205a0" providerId="ADAL" clId="{BC97738F-4111-4A7C-8667-75249A976B1E}" dt="2022-11-11T09:16:33.262" v="1600" actId="478"/>
          <ac:spMkLst>
            <pc:docMk/>
            <pc:sldMk cId="3108354898" sldId="314"/>
            <ac:spMk id="11" creationId="{B8B80BA0-46C6-436A-9DFC-9236461224F2}"/>
          </ac:spMkLst>
        </pc:spChg>
        <pc:spChg chg="add mod">
          <ac:chgData name="Rachel Kok" userId="adad1452-82d9-432f-b3d0-d27e1e0205a0" providerId="ADAL" clId="{BC97738F-4111-4A7C-8667-75249A976B1E}" dt="2022-11-11T09:18:32.961" v="1614" actId="1076"/>
          <ac:spMkLst>
            <pc:docMk/>
            <pc:sldMk cId="3108354898" sldId="314"/>
            <ac:spMk id="17" creationId="{3CD17313-AC52-4295-A05F-7C32CD25C90E}"/>
          </ac:spMkLst>
        </pc:spChg>
        <pc:picChg chg="add mod">
          <ac:chgData name="Rachel Kok" userId="adad1452-82d9-432f-b3d0-d27e1e0205a0" providerId="ADAL" clId="{BC97738F-4111-4A7C-8667-75249A976B1E}" dt="2022-11-11T09:16:52.762" v="1605" actId="1076"/>
          <ac:picMkLst>
            <pc:docMk/>
            <pc:sldMk cId="3108354898" sldId="314"/>
            <ac:picMk id="12" creationId="{ABDC38BE-8445-49F7-AA4C-C902D521875D}"/>
          </ac:picMkLst>
        </pc:picChg>
        <pc:picChg chg="del">
          <ac:chgData name="Rachel Kok" userId="adad1452-82d9-432f-b3d0-d27e1e0205a0" providerId="ADAL" clId="{BC97738F-4111-4A7C-8667-75249A976B1E}" dt="2022-11-11T09:50:30.251" v="2127" actId="478"/>
          <ac:picMkLst>
            <pc:docMk/>
            <pc:sldMk cId="3108354898" sldId="314"/>
            <ac:picMk id="14" creationId="{7C05349E-0F04-43C3-90F7-63908343DDB6}"/>
          </ac:picMkLst>
        </pc:picChg>
        <pc:picChg chg="add mod">
          <ac:chgData name="Rachel Kok" userId="adad1452-82d9-432f-b3d0-d27e1e0205a0" providerId="ADAL" clId="{BC97738F-4111-4A7C-8667-75249A976B1E}" dt="2022-11-11T09:18:55.741" v="1617" actId="14100"/>
          <ac:picMkLst>
            <pc:docMk/>
            <pc:sldMk cId="3108354898" sldId="314"/>
            <ac:picMk id="15" creationId="{DA30BBA0-852E-4892-B3AF-4F5FFA045ED8}"/>
          </ac:picMkLst>
        </pc:picChg>
        <pc:picChg chg="add mod">
          <ac:chgData name="Rachel Kok" userId="adad1452-82d9-432f-b3d0-d27e1e0205a0" providerId="ADAL" clId="{BC97738F-4111-4A7C-8667-75249A976B1E}" dt="2022-11-11T09:16:56.693" v="1608" actId="1076"/>
          <ac:picMkLst>
            <pc:docMk/>
            <pc:sldMk cId="3108354898" sldId="314"/>
            <ac:picMk id="16" creationId="{7AF5FBBA-39D6-4706-94C5-91E9ADF5BEB0}"/>
          </ac:picMkLst>
        </pc:picChg>
        <pc:picChg chg="add mod">
          <ac:chgData name="Rachel Kok" userId="adad1452-82d9-432f-b3d0-d27e1e0205a0" providerId="ADAL" clId="{BC97738F-4111-4A7C-8667-75249A976B1E}" dt="2022-11-11T09:50:39.266" v="2132" actId="14100"/>
          <ac:picMkLst>
            <pc:docMk/>
            <pc:sldMk cId="3108354898" sldId="314"/>
            <ac:picMk id="18" creationId="{960CC23C-1ED9-4EA3-A952-D23189B69185}"/>
          </ac:picMkLst>
        </pc:picChg>
      </pc:sldChg>
      <pc:sldChg chg="addSp delSp modSp add mod delAnim modNotesTx">
        <pc:chgData name="Rachel Kok" userId="adad1452-82d9-432f-b3d0-d27e1e0205a0" providerId="ADAL" clId="{BC97738F-4111-4A7C-8667-75249A976B1E}" dt="2022-11-11T09:44:45.888" v="2046" actId="14100"/>
        <pc:sldMkLst>
          <pc:docMk/>
          <pc:sldMk cId="31822801" sldId="315"/>
        </pc:sldMkLst>
        <pc:spChg chg="mod">
          <ac:chgData name="Rachel Kok" userId="adad1452-82d9-432f-b3d0-d27e1e0205a0" providerId="ADAL" clId="{BC97738F-4111-4A7C-8667-75249A976B1E}" dt="2022-11-11T09:44:45.888" v="2046" actId="14100"/>
          <ac:spMkLst>
            <pc:docMk/>
            <pc:sldMk cId="31822801" sldId="315"/>
            <ac:spMk id="2" creationId="{00000000-0000-0000-0000-000000000000}"/>
          </ac:spMkLst>
        </pc:spChg>
        <pc:spChg chg="mod">
          <ac:chgData name="Rachel Kok" userId="adad1452-82d9-432f-b3d0-d27e1e0205a0" providerId="ADAL" clId="{BC97738F-4111-4A7C-8667-75249A976B1E}" dt="2022-11-11T09:30:10.702" v="1639" actId="1076"/>
          <ac:spMkLst>
            <pc:docMk/>
            <pc:sldMk cId="31822801" sldId="315"/>
            <ac:spMk id="5" creationId="{00000000-0000-0000-0000-000000000000}"/>
          </ac:spMkLst>
        </pc:spChg>
        <pc:spChg chg="del">
          <ac:chgData name="Rachel Kok" userId="adad1452-82d9-432f-b3d0-d27e1e0205a0" providerId="ADAL" clId="{BC97738F-4111-4A7C-8667-75249A976B1E}" dt="2022-11-11T09:31:40.410" v="1789" actId="478"/>
          <ac:spMkLst>
            <pc:docMk/>
            <pc:sldMk cId="31822801" sldId="315"/>
            <ac:spMk id="13" creationId="{FCEC3765-63A5-4590-8671-B05BA67D14A7}"/>
          </ac:spMkLst>
        </pc:spChg>
        <pc:picChg chg="del">
          <ac:chgData name="Rachel Kok" userId="adad1452-82d9-432f-b3d0-d27e1e0205a0" providerId="ADAL" clId="{BC97738F-4111-4A7C-8667-75249A976B1E}" dt="2022-11-11T09:31:28.628" v="1784" actId="478"/>
          <ac:picMkLst>
            <pc:docMk/>
            <pc:sldMk cId="31822801" sldId="315"/>
            <ac:picMk id="9" creationId="{8A3DD551-F889-4004-855F-4C74D211A784}"/>
          </ac:picMkLst>
        </pc:picChg>
        <pc:picChg chg="add mod">
          <ac:chgData name="Rachel Kok" userId="adad1452-82d9-432f-b3d0-d27e1e0205a0" providerId="ADAL" clId="{BC97738F-4111-4A7C-8667-75249A976B1E}" dt="2022-11-11T09:31:48.127" v="1792" actId="1076"/>
          <ac:picMkLst>
            <pc:docMk/>
            <pc:sldMk cId="31822801" sldId="315"/>
            <ac:picMk id="12" creationId="{5A543840-CB80-4034-9677-F4C6A94F7978}"/>
          </ac:picMkLst>
        </pc:picChg>
      </pc:sldChg>
      <pc:sldChg chg="addSp delSp modSp add mod modAnim modNotesTx">
        <pc:chgData name="Rachel Kok" userId="adad1452-82d9-432f-b3d0-d27e1e0205a0" providerId="ADAL" clId="{BC97738F-4111-4A7C-8667-75249A976B1E}" dt="2022-11-11T09:39:12.060" v="1951"/>
        <pc:sldMkLst>
          <pc:docMk/>
          <pc:sldMk cId="4158096779" sldId="316"/>
        </pc:sldMkLst>
        <pc:spChg chg="del">
          <ac:chgData name="Rachel Kok" userId="adad1452-82d9-432f-b3d0-d27e1e0205a0" providerId="ADAL" clId="{BC97738F-4111-4A7C-8667-75249A976B1E}" dt="2022-11-11T09:36:45.866" v="1944" actId="478"/>
          <ac:spMkLst>
            <pc:docMk/>
            <pc:sldMk cId="4158096779" sldId="316"/>
            <ac:spMk id="2" creationId="{00000000-0000-0000-0000-000000000000}"/>
          </ac:spMkLst>
        </pc:spChg>
        <pc:spChg chg="mod">
          <ac:chgData name="Rachel Kok" userId="adad1452-82d9-432f-b3d0-d27e1e0205a0" providerId="ADAL" clId="{BC97738F-4111-4A7C-8667-75249A976B1E}" dt="2022-11-11T09:37:08.433" v="1950" actId="1076"/>
          <ac:spMkLst>
            <pc:docMk/>
            <pc:sldMk cId="4158096779" sldId="316"/>
            <ac:spMk id="5" creationId="{00000000-0000-0000-0000-000000000000}"/>
          </ac:spMkLst>
        </pc:spChg>
        <pc:spChg chg="mod">
          <ac:chgData name="Rachel Kok" userId="adad1452-82d9-432f-b3d0-d27e1e0205a0" providerId="ADAL" clId="{BC97738F-4111-4A7C-8667-75249A976B1E}" dt="2022-11-11T09:37:01.488" v="1949" actId="1076"/>
          <ac:spMkLst>
            <pc:docMk/>
            <pc:sldMk cId="4158096779" sldId="316"/>
            <ac:spMk id="8" creationId="{8C4E9EB1-E5CB-443E-BA0E-70576464B7B9}"/>
          </ac:spMkLst>
        </pc:spChg>
        <pc:picChg chg="add mod">
          <ac:chgData name="Rachel Kok" userId="adad1452-82d9-432f-b3d0-d27e1e0205a0" providerId="ADAL" clId="{BC97738F-4111-4A7C-8667-75249A976B1E}" dt="2022-11-11T09:36:57.371" v="1948" actId="1076"/>
          <ac:picMkLst>
            <pc:docMk/>
            <pc:sldMk cId="4158096779" sldId="316"/>
            <ac:picMk id="9" creationId="{8D41083C-926E-4DBB-AF30-313058F5A888}"/>
          </ac:picMkLst>
        </pc:picChg>
        <pc:picChg chg="del">
          <ac:chgData name="Rachel Kok" userId="adad1452-82d9-432f-b3d0-d27e1e0205a0" providerId="ADAL" clId="{BC97738F-4111-4A7C-8667-75249A976B1E}" dt="2022-11-11T09:36:43.420" v="1943" actId="478"/>
          <ac:picMkLst>
            <pc:docMk/>
            <pc:sldMk cId="4158096779" sldId="316"/>
            <ac:picMk id="12" creationId="{5A543840-CB80-4034-9677-F4C6A94F7978}"/>
          </ac:picMkLst>
        </pc:picChg>
      </pc:sldChg>
      <pc:sldChg chg="addSp delSp modSp add mod delAnim modAnim modNotesTx">
        <pc:chgData name="Rachel Kok" userId="adad1452-82d9-432f-b3d0-d27e1e0205a0" providerId="ADAL" clId="{BC97738F-4111-4A7C-8667-75249A976B1E}" dt="2022-11-11T09:49:42.045" v="2112"/>
        <pc:sldMkLst>
          <pc:docMk/>
          <pc:sldMk cId="156493258" sldId="317"/>
        </pc:sldMkLst>
        <pc:spChg chg="add del mod">
          <ac:chgData name="Rachel Kok" userId="adad1452-82d9-432f-b3d0-d27e1e0205a0" providerId="ADAL" clId="{BC97738F-4111-4A7C-8667-75249A976B1E}" dt="2022-11-11T09:40:03.958" v="2014" actId="478"/>
          <ac:spMkLst>
            <pc:docMk/>
            <pc:sldMk cId="156493258" sldId="317"/>
            <ac:spMk id="3" creationId="{B676B4DE-5030-4D5C-877F-A1AED0FDC273}"/>
          </ac:spMkLst>
        </pc:spChg>
        <pc:spChg chg="mod">
          <ac:chgData name="Rachel Kok" userId="adad1452-82d9-432f-b3d0-d27e1e0205a0" providerId="ADAL" clId="{BC97738F-4111-4A7C-8667-75249A976B1E}" dt="2022-11-11T09:40:41.127" v="2027" actId="1076"/>
          <ac:spMkLst>
            <pc:docMk/>
            <pc:sldMk cId="156493258" sldId="317"/>
            <ac:spMk id="5" creationId="{00000000-0000-0000-0000-000000000000}"/>
          </ac:spMkLst>
        </pc:spChg>
        <pc:spChg chg="mod">
          <ac:chgData name="Rachel Kok" userId="adad1452-82d9-432f-b3d0-d27e1e0205a0" providerId="ADAL" clId="{BC97738F-4111-4A7C-8667-75249A976B1E}" dt="2022-11-11T09:41:46.693" v="2039" actId="14100"/>
          <ac:spMkLst>
            <pc:docMk/>
            <pc:sldMk cId="156493258" sldId="317"/>
            <ac:spMk id="8" creationId="{8C4E9EB1-E5CB-443E-BA0E-70576464B7B9}"/>
          </ac:spMkLst>
        </pc:spChg>
        <pc:spChg chg="add del mod">
          <ac:chgData name="Rachel Kok" userId="adad1452-82d9-432f-b3d0-d27e1e0205a0" providerId="ADAL" clId="{BC97738F-4111-4A7C-8667-75249A976B1E}" dt="2022-11-11T09:41:35.044" v="2035" actId="478"/>
          <ac:spMkLst>
            <pc:docMk/>
            <pc:sldMk cId="156493258" sldId="317"/>
            <ac:spMk id="13" creationId="{3CBB7743-4344-4EAE-8D6B-F97A46912F3B}"/>
          </ac:spMkLst>
        </pc:spChg>
        <pc:picChg chg="del">
          <ac:chgData name="Rachel Kok" userId="adad1452-82d9-432f-b3d0-d27e1e0205a0" providerId="ADAL" clId="{BC97738F-4111-4A7C-8667-75249A976B1E}" dt="2022-11-11T09:40:01.105" v="2013" actId="478"/>
          <ac:picMkLst>
            <pc:docMk/>
            <pc:sldMk cId="156493258" sldId="317"/>
            <ac:picMk id="9" creationId="{8D41083C-926E-4DBB-AF30-313058F5A888}"/>
          </ac:picMkLst>
        </pc:picChg>
        <pc:picChg chg="add mod">
          <ac:chgData name="Rachel Kok" userId="adad1452-82d9-432f-b3d0-d27e1e0205a0" providerId="ADAL" clId="{BC97738F-4111-4A7C-8667-75249A976B1E}" dt="2022-11-11T09:43:39.937" v="2041" actId="1076"/>
          <ac:picMkLst>
            <pc:docMk/>
            <pc:sldMk cId="156493258" sldId="317"/>
            <ac:picMk id="12" creationId="{75FB0576-CCE7-4913-85A4-22261BE0A13E}"/>
          </ac:picMkLst>
        </pc:picChg>
      </pc:sldChg>
      <pc:sldChg chg="addSp delSp modSp add mod modNotesTx">
        <pc:chgData name="Rachel Kok" userId="adad1452-82d9-432f-b3d0-d27e1e0205a0" providerId="ADAL" clId="{BC97738F-4111-4A7C-8667-75249A976B1E}" dt="2022-11-11T09:49:34.016" v="2111"/>
        <pc:sldMkLst>
          <pc:docMk/>
          <pc:sldMk cId="1430453501" sldId="318"/>
        </pc:sldMkLst>
        <pc:spChg chg="mod">
          <ac:chgData name="Rachel Kok" userId="adad1452-82d9-432f-b3d0-d27e1e0205a0" providerId="ADAL" clId="{BC97738F-4111-4A7C-8667-75249A976B1E}" dt="2022-11-11T09:49:06.086" v="2110" actId="1076"/>
          <ac:spMkLst>
            <pc:docMk/>
            <pc:sldMk cId="1430453501" sldId="318"/>
            <ac:spMk id="2" creationId="{00000000-0000-0000-0000-000000000000}"/>
          </ac:spMkLst>
        </pc:spChg>
        <pc:spChg chg="del mod">
          <ac:chgData name="Rachel Kok" userId="adad1452-82d9-432f-b3d0-d27e1e0205a0" providerId="ADAL" clId="{BC97738F-4111-4A7C-8667-75249A976B1E}" dt="2022-11-11T09:46:01.796" v="2081" actId="478"/>
          <ac:spMkLst>
            <pc:docMk/>
            <pc:sldMk cId="1430453501" sldId="318"/>
            <ac:spMk id="5" creationId="{00000000-0000-0000-0000-000000000000}"/>
          </ac:spMkLst>
        </pc:spChg>
        <pc:spChg chg="add mod">
          <ac:chgData name="Rachel Kok" userId="adad1452-82d9-432f-b3d0-d27e1e0205a0" providerId="ADAL" clId="{BC97738F-4111-4A7C-8667-75249A976B1E}" dt="2022-11-11T09:46:04.974" v="2082" actId="1076"/>
          <ac:spMkLst>
            <pc:docMk/>
            <pc:sldMk cId="1430453501" sldId="318"/>
            <ac:spMk id="13" creationId="{1AE03C62-4B01-4359-AC21-0C92C238CB71}"/>
          </ac:spMkLst>
        </pc:spChg>
        <pc:picChg chg="add mod">
          <ac:chgData name="Rachel Kok" userId="adad1452-82d9-432f-b3d0-d27e1e0205a0" providerId="ADAL" clId="{BC97738F-4111-4A7C-8667-75249A976B1E}" dt="2022-11-11T09:45:29.244" v="2058" actId="1076"/>
          <ac:picMkLst>
            <pc:docMk/>
            <pc:sldMk cId="1430453501" sldId="318"/>
            <ac:picMk id="9" creationId="{962AA292-E47A-4998-B97F-5A781B182C49}"/>
          </ac:picMkLst>
        </pc:picChg>
        <pc:picChg chg="del">
          <ac:chgData name="Rachel Kok" userId="adad1452-82d9-432f-b3d0-d27e1e0205a0" providerId="ADAL" clId="{BC97738F-4111-4A7C-8667-75249A976B1E}" dt="2022-11-11T09:45:17.729" v="2054" actId="478"/>
          <ac:picMkLst>
            <pc:docMk/>
            <pc:sldMk cId="1430453501" sldId="318"/>
            <ac:picMk id="12" creationId="{5A543840-CB80-4034-9677-F4C6A94F7978}"/>
          </ac:picMkLst>
        </pc:picChg>
      </pc:sldChg>
      <pc:sldChg chg="add del">
        <pc:chgData name="Rachel Kok" userId="adad1452-82d9-432f-b3d0-d27e1e0205a0" providerId="ADAL" clId="{BC97738F-4111-4A7C-8667-75249A976B1E}" dt="2022-11-11T09:44:57.802" v="2047" actId="47"/>
        <pc:sldMkLst>
          <pc:docMk/>
          <pc:sldMk cId="3407966865" sldId="318"/>
        </pc:sldMkLst>
      </pc:sldChg>
      <pc:sldChg chg="delSp modSp add mod">
        <pc:chgData name="Rachel Kok" userId="adad1452-82d9-432f-b3d0-d27e1e0205a0" providerId="ADAL" clId="{BC97738F-4111-4A7C-8667-75249A976B1E}" dt="2022-11-11T09:51:37.564" v="2142" actId="1076"/>
        <pc:sldMkLst>
          <pc:docMk/>
          <pc:sldMk cId="381882442" sldId="319"/>
        </pc:sldMkLst>
        <pc:spChg chg="mod">
          <ac:chgData name="Rachel Kok" userId="adad1452-82d9-432f-b3d0-d27e1e0205a0" providerId="ADAL" clId="{BC97738F-4111-4A7C-8667-75249A976B1E}" dt="2022-11-11T09:51:37.564" v="2142" actId="1076"/>
          <ac:spMkLst>
            <pc:docMk/>
            <pc:sldMk cId="381882442" sldId="319"/>
            <ac:spMk id="5" creationId="{00000000-0000-0000-0000-000000000000}"/>
          </ac:spMkLst>
        </pc:spChg>
        <pc:spChg chg="mod">
          <ac:chgData name="Rachel Kok" userId="adad1452-82d9-432f-b3d0-d27e1e0205a0" providerId="ADAL" clId="{BC97738F-4111-4A7C-8667-75249A976B1E}" dt="2022-11-11T09:51:28.751" v="2140" actId="1076"/>
          <ac:spMkLst>
            <pc:docMk/>
            <pc:sldMk cId="381882442" sldId="319"/>
            <ac:spMk id="11" creationId="{B8B80BA0-46C6-436A-9DFC-9236461224F2}"/>
          </ac:spMkLst>
        </pc:spChg>
        <pc:spChg chg="mod">
          <ac:chgData name="Rachel Kok" userId="adad1452-82d9-432f-b3d0-d27e1e0205a0" providerId="ADAL" clId="{BC97738F-4111-4A7C-8667-75249A976B1E}" dt="2022-11-11T09:51:32.208" v="2141" actId="1076"/>
          <ac:spMkLst>
            <pc:docMk/>
            <pc:sldMk cId="381882442" sldId="319"/>
            <ac:spMk id="22" creationId="{00000000-0000-0000-0000-000000000000}"/>
          </ac:spMkLst>
        </pc:spChg>
        <pc:picChg chg="del">
          <ac:chgData name="Rachel Kok" userId="adad1452-82d9-432f-b3d0-d27e1e0205a0" providerId="ADAL" clId="{BC97738F-4111-4A7C-8667-75249A976B1E}" dt="2022-11-11T09:50:21.863" v="2126" actId="478"/>
          <ac:picMkLst>
            <pc:docMk/>
            <pc:sldMk cId="381882442" sldId="319"/>
            <ac:picMk id="14" creationId="{7C05349E-0F04-43C3-90F7-63908343DDB6}"/>
          </ac:picMkLst>
        </pc:picChg>
      </pc:sldChg>
      <pc:sldChg chg="modSp add del mod">
        <pc:chgData name="Rachel Kok" userId="adad1452-82d9-432f-b3d0-d27e1e0205a0" providerId="ADAL" clId="{BC97738F-4111-4A7C-8667-75249A976B1E}" dt="2022-11-11T09:52:37.560" v="2169" actId="47"/>
        <pc:sldMkLst>
          <pc:docMk/>
          <pc:sldMk cId="2748034669" sldId="320"/>
        </pc:sldMkLst>
        <pc:spChg chg="mod">
          <ac:chgData name="Rachel Kok" userId="adad1452-82d9-432f-b3d0-d27e1e0205a0" providerId="ADAL" clId="{BC97738F-4111-4A7C-8667-75249A976B1E}" dt="2022-11-11T09:51:48.252" v="2153" actId="20577"/>
          <ac:spMkLst>
            <pc:docMk/>
            <pc:sldMk cId="2748034669" sldId="320"/>
            <ac:spMk id="5" creationId="{00000000-0000-0000-0000-000000000000}"/>
          </ac:spMkLst>
        </pc:spChg>
        <pc:spChg chg="mod">
          <ac:chgData name="Rachel Kok" userId="adad1452-82d9-432f-b3d0-d27e1e0205a0" providerId="ADAL" clId="{BC97738F-4111-4A7C-8667-75249A976B1E}" dt="2022-11-11T09:51:57.186" v="2154"/>
          <ac:spMkLst>
            <pc:docMk/>
            <pc:sldMk cId="2748034669" sldId="320"/>
            <ac:spMk id="11" creationId="{B8B80BA0-46C6-436A-9DFC-9236461224F2}"/>
          </ac:spMkLst>
        </pc:spChg>
      </pc:sldChg>
      <pc:sldChg chg="modSp add">
        <pc:chgData name="Rachel Kok" userId="adad1452-82d9-432f-b3d0-d27e1e0205a0" providerId="ADAL" clId="{BC97738F-4111-4A7C-8667-75249A976B1E}" dt="2022-11-11T09:52:49.693" v="2181" actId="20577"/>
        <pc:sldMkLst>
          <pc:docMk/>
          <pc:sldMk cId="3482770821" sldId="321"/>
        </pc:sldMkLst>
        <pc:spChg chg="mod">
          <ac:chgData name="Rachel Kok" userId="adad1452-82d9-432f-b3d0-d27e1e0205a0" providerId="ADAL" clId="{BC97738F-4111-4A7C-8667-75249A976B1E}" dt="2022-11-11T09:52:45.230" v="2178" actId="20577"/>
          <ac:spMkLst>
            <pc:docMk/>
            <pc:sldMk cId="3482770821" sldId="321"/>
            <ac:spMk id="5" creationId="{00000000-0000-0000-0000-000000000000}"/>
          </ac:spMkLst>
        </pc:spChg>
        <pc:spChg chg="mod">
          <ac:chgData name="Rachel Kok" userId="adad1452-82d9-432f-b3d0-d27e1e0205a0" providerId="ADAL" clId="{BC97738F-4111-4A7C-8667-75249A976B1E}" dt="2022-11-11T09:52:49.693" v="2181" actId="20577"/>
          <ac:spMkLst>
            <pc:docMk/>
            <pc:sldMk cId="3482770821" sldId="321"/>
            <ac:spMk id="6" creationId="{00000000-0000-0000-0000-000000000000}"/>
          </ac:spMkLst>
        </pc:spChg>
      </pc:sldChg>
      <pc:sldChg chg="addSp delSp modSp new mod setBg">
        <pc:chgData name="Rachel Kok" userId="adad1452-82d9-432f-b3d0-d27e1e0205a0" providerId="ADAL" clId="{BC97738F-4111-4A7C-8667-75249A976B1E}" dt="2022-11-11T10:04:22.576" v="2214" actId="790"/>
        <pc:sldMkLst>
          <pc:docMk/>
          <pc:sldMk cId="3518323533" sldId="322"/>
        </pc:sldMkLst>
        <pc:spChg chg="add mod ord">
          <ac:chgData name="Rachel Kok" userId="adad1452-82d9-432f-b3d0-d27e1e0205a0" providerId="ADAL" clId="{BC97738F-4111-4A7C-8667-75249A976B1E}" dt="2022-11-11T10:04:22.576" v="2214" actId="790"/>
          <ac:spMkLst>
            <pc:docMk/>
            <pc:sldMk cId="3518323533" sldId="322"/>
            <ac:spMk id="4" creationId="{C302E69E-37F4-465A-809A-897ADD013FC9}"/>
          </ac:spMkLst>
        </pc:spChg>
        <pc:spChg chg="add del">
          <ac:chgData name="Rachel Kok" userId="adad1452-82d9-432f-b3d0-d27e1e0205a0" providerId="ADAL" clId="{BC97738F-4111-4A7C-8667-75249A976B1E}" dt="2022-11-11T09:58:12.795" v="2203" actId="26606"/>
          <ac:spMkLst>
            <pc:docMk/>
            <pc:sldMk cId="3518323533" sldId="322"/>
            <ac:spMk id="9" creationId="{5AAE9118-0436-4488-AC4A-C14DF6A7B6B1}"/>
          </ac:spMkLst>
        </pc:spChg>
        <pc:spChg chg="add del">
          <ac:chgData name="Rachel Kok" userId="adad1452-82d9-432f-b3d0-d27e1e0205a0" providerId="ADAL" clId="{BC97738F-4111-4A7C-8667-75249A976B1E}" dt="2022-11-11T09:58:12.795" v="2203" actId="26606"/>
          <ac:spMkLst>
            <pc:docMk/>
            <pc:sldMk cId="3518323533" sldId="322"/>
            <ac:spMk id="11" creationId="{1B10F861-B8F1-49C7-BD58-EAB20CEE7F93}"/>
          </ac:spMkLst>
        </pc:spChg>
        <pc:spChg chg="add del">
          <ac:chgData name="Rachel Kok" userId="adad1452-82d9-432f-b3d0-d27e1e0205a0" providerId="ADAL" clId="{BC97738F-4111-4A7C-8667-75249A976B1E}" dt="2022-11-11T09:58:12.795" v="2203" actId="26606"/>
          <ac:spMkLst>
            <pc:docMk/>
            <pc:sldMk cId="3518323533" sldId="322"/>
            <ac:spMk id="13" creationId="{61F6E425-22AB-4DA2-8FAC-58ADB58EF6C3}"/>
          </ac:spMkLst>
        </pc:spChg>
        <pc:spChg chg="add del">
          <ac:chgData name="Rachel Kok" userId="adad1452-82d9-432f-b3d0-d27e1e0205a0" providerId="ADAL" clId="{BC97738F-4111-4A7C-8667-75249A976B1E}" dt="2022-11-11T09:58:09.601" v="2200" actId="26606"/>
          <ac:spMkLst>
            <pc:docMk/>
            <pc:sldMk cId="3518323533" sldId="322"/>
            <ac:spMk id="18" creationId="{823AC064-BC96-4F32-8AE1-B2FD38754823}"/>
          </ac:spMkLst>
        </pc:spChg>
        <pc:spChg chg="add del">
          <ac:chgData name="Rachel Kok" userId="adad1452-82d9-432f-b3d0-d27e1e0205a0" providerId="ADAL" clId="{BC97738F-4111-4A7C-8667-75249A976B1E}" dt="2022-11-11T09:58:12.795" v="2203" actId="26606"/>
          <ac:spMkLst>
            <pc:docMk/>
            <pc:sldMk cId="3518323533" sldId="322"/>
            <ac:spMk id="24" creationId="{D3539FEE-81D3-4406-802E-60B20B16F4F6}"/>
          </ac:spMkLst>
        </pc:spChg>
        <pc:spChg chg="add del">
          <ac:chgData name="Rachel Kok" userId="adad1452-82d9-432f-b3d0-d27e1e0205a0" providerId="ADAL" clId="{BC97738F-4111-4A7C-8667-75249A976B1E}" dt="2022-11-11T09:58:12.795" v="2203" actId="26606"/>
          <ac:spMkLst>
            <pc:docMk/>
            <pc:sldMk cId="3518323533" sldId="322"/>
            <ac:spMk id="25" creationId="{2151139A-886F-4B97-8815-729AD3831BBD}"/>
          </ac:spMkLst>
        </pc:spChg>
        <pc:spChg chg="add del">
          <ac:chgData name="Rachel Kok" userId="adad1452-82d9-432f-b3d0-d27e1e0205a0" providerId="ADAL" clId="{BC97738F-4111-4A7C-8667-75249A976B1E}" dt="2022-11-11T09:58:12.795" v="2203" actId="26606"/>
          <ac:spMkLst>
            <pc:docMk/>
            <pc:sldMk cId="3518323533" sldId="322"/>
            <ac:spMk id="26" creationId="{DC701763-729E-462F-A5A8-E0DEFEB1E2E4}"/>
          </ac:spMkLst>
        </pc:spChg>
        <pc:spChg chg="add del">
          <ac:chgData name="Rachel Kok" userId="adad1452-82d9-432f-b3d0-d27e1e0205a0" providerId="ADAL" clId="{BC97738F-4111-4A7C-8667-75249A976B1E}" dt="2022-11-11T09:58:12.795" v="2203" actId="26606"/>
          <ac:spMkLst>
            <pc:docMk/>
            <pc:sldMk cId="3518323533" sldId="322"/>
            <ac:spMk id="27" creationId="{AB5E08C4-8CDD-4623-A5B8-E998C6DEE3B7}"/>
          </ac:spMkLst>
        </pc:spChg>
        <pc:spChg chg="add del">
          <ac:chgData name="Rachel Kok" userId="adad1452-82d9-432f-b3d0-d27e1e0205a0" providerId="ADAL" clId="{BC97738F-4111-4A7C-8667-75249A976B1E}" dt="2022-11-11T09:58:12.795" v="2203" actId="26606"/>
          <ac:spMkLst>
            <pc:docMk/>
            <pc:sldMk cId="3518323533" sldId="322"/>
            <ac:spMk id="28" creationId="{15F33878-D502-4FFA-8ACE-F2AECDB2A23F}"/>
          </ac:spMkLst>
        </pc:spChg>
        <pc:picChg chg="add mod ord">
          <ac:chgData name="Rachel Kok" userId="adad1452-82d9-432f-b3d0-d27e1e0205a0" providerId="ADAL" clId="{BC97738F-4111-4A7C-8667-75249A976B1E}" dt="2022-11-11T09:58:12.795" v="2203" actId="26606"/>
          <ac:picMkLst>
            <pc:docMk/>
            <pc:sldMk cId="3518323533" sldId="322"/>
            <ac:picMk id="2" creationId="{0743D7D7-E4C9-49A8-A473-1AAA378BADDF}"/>
          </ac:picMkLst>
        </pc:picChg>
        <pc:picChg chg="add mod">
          <ac:chgData name="Rachel Kok" userId="adad1452-82d9-432f-b3d0-d27e1e0205a0" providerId="ADAL" clId="{BC97738F-4111-4A7C-8667-75249A976B1E}" dt="2022-11-11T09:58:12.795" v="2203" actId="26606"/>
          <ac:picMkLst>
            <pc:docMk/>
            <pc:sldMk cId="3518323533" sldId="322"/>
            <ac:picMk id="3" creationId="{BC6B3D05-DE96-478D-B015-70EE2F6069FC}"/>
          </ac:picMkLst>
        </pc:picChg>
        <pc:cxnChg chg="add del">
          <ac:chgData name="Rachel Kok" userId="adad1452-82d9-432f-b3d0-d27e1e0205a0" providerId="ADAL" clId="{BC97738F-4111-4A7C-8667-75249A976B1E}" dt="2022-11-11T09:58:09.601" v="2200" actId="26606"/>
          <ac:cxnSpMkLst>
            <pc:docMk/>
            <pc:sldMk cId="3518323533" sldId="322"/>
            <ac:cxnSpMk id="20" creationId="{7E7C77BC-7138-40B1-A15B-20F57A494629}"/>
          </ac:cxnSpMkLst>
        </pc:cxnChg>
        <pc:cxnChg chg="add del">
          <ac:chgData name="Rachel Kok" userId="adad1452-82d9-432f-b3d0-d27e1e0205a0" providerId="ADAL" clId="{BC97738F-4111-4A7C-8667-75249A976B1E}" dt="2022-11-11T09:58:09.601" v="2200" actId="26606"/>
          <ac:cxnSpMkLst>
            <pc:docMk/>
            <pc:sldMk cId="3518323533" sldId="322"/>
            <ac:cxnSpMk id="22" creationId="{DB146403-F3D6-484B-B2ED-97F9565D0370}"/>
          </ac:cxnSpMkLst>
        </pc:cxnChg>
      </pc:sldChg>
    </pc:docChg>
  </pc:docChgLst>
  <pc:docChgLst>
    <pc:chgData name="Rachel Kok" userId="adad1452-82d9-432f-b3d0-d27e1e0205a0" providerId="ADAL" clId="{F93FEC22-65FD-456C-9291-5743EB5C6C85}"/>
    <pc:docChg chg="undo custSel delSld modSld sldOrd">
      <pc:chgData name="Rachel Kok" userId="adad1452-82d9-432f-b3d0-d27e1e0205a0" providerId="ADAL" clId="{F93FEC22-65FD-456C-9291-5743EB5C6C85}" dt="2022-10-04T13:51:04.654" v="365" actId="1076"/>
      <pc:docMkLst>
        <pc:docMk/>
      </pc:docMkLst>
      <pc:sldChg chg="del">
        <pc:chgData name="Rachel Kok" userId="adad1452-82d9-432f-b3d0-d27e1e0205a0" providerId="ADAL" clId="{F93FEC22-65FD-456C-9291-5743EB5C6C85}" dt="2022-10-04T13:26:49.052" v="6" actId="47"/>
        <pc:sldMkLst>
          <pc:docMk/>
          <pc:sldMk cId="3864376269" sldId="258"/>
        </pc:sldMkLst>
      </pc:sldChg>
      <pc:sldChg chg="addSp delSp modSp mod ord delAnim modAnim">
        <pc:chgData name="Rachel Kok" userId="adad1452-82d9-432f-b3d0-d27e1e0205a0" providerId="ADAL" clId="{F93FEC22-65FD-456C-9291-5743EB5C6C85}" dt="2022-10-04T13:51:04.654" v="365" actId="1076"/>
        <pc:sldMkLst>
          <pc:docMk/>
          <pc:sldMk cId="1559263503" sldId="261"/>
        </pc:sldMkLst>
        <pc:spChg chg="mod">
          <ac:chgData name="Rachel Kok" userId="adad1452-82d9-432f-b3d0-d27e1e0205a0" providerId="ADAL" clId="{F93FEC22-65FD-456C-9291-5743EB5C6C85}" dt="2022-10-04T13:51:04.654" v="365" actId="1076"/>
          <ac:spMkLst>
            <pc:docMk/>
            <pc:sldMk cId="1559263503" sldId="261"/>
            <ac:spMk id="2" creationId="{00000000-0000-0000-0000-000000000000}"/>
          </ac:spMkLst>
        </pc:spChg>
        <pc:spChg chg="del mod">
          <ac:chgData name="Rachel Kok" userId="adad1452-82d9-432f-b3d0-d27e1e0205a0" providerId="ADAL" clId="{F93FEC22-65FD-456C-9291-5743EB5C6C85}" dt="2022-10-04T13:35:28.662" v="181" actId="478"/>
          <ac:spMkLst>
            <pc:docMk/>
            <pc:sldMk cId="1559263503" sldId="261"/>
            <ac:spMk id="4" creationId="{00000000-0000-0000-0000-000000000000}"/>
          </ac:spMkLst>
        </pc:spChg>
        <pc:spChg chg="mod">
          <ac:chgData name="Rachel Kok" userId="adad1452-82d9-432f-b3d0-d27e1e0205a0" providerId="ADAL" clId="{F93FEC22-65FD-456C-9291-5743EB5C6C85}" dt="2022-10-04T13:50:46.314" v="362" actId="1076"/>
          <ac:spMkLst>
            <pc:docMk/>
            <pc:sldMk cId="1559263503" sldId="261"/>
            <ac:spMk id="5" creationId="{00000000-0000-0000-0000-000000000000}"/>
          </ac:spMkLst>
        </pc:spChg>
        <pc:spChg chg="mod">
          <ac:chgData name="Rachel Kok" userId="adad1452-82d9-432f-b3d0-d27e1e0205a0" providerId="ADAL" clId="{F93FEC22-65FD-456C-9291-5743EB5C6C85}" dt="2022-10-04T13:50:49.367" v="363" actId="1076"/>
          <ac:spMkLst>
            <pc:docMk/>
            <pc:sldMk cId="1559263503" sldId="261"/>
            <ac:spMk id="6" creationId="{00000000-0000-0000-0000-000000000000}"/>
          </ac:spMkLst>
        </pc:spChg>
        <pc:spChg chg="del mod">
          <ac:chgData name="Rachel Kok" userId="adad1452-82d9-432f-b3d0-d27e1e0205a0" providerId="ADAL" clId="{F93FEC22-65FD-456C-9291-5743EB5C6C85}" dt="2022-10-04T13:47:29.994" v="330" actId="478"/>
          <ac:spMkLst>
            <pc:docMk/>
            <pc:sldMk cId="1559263503" sldId="261"/>
            <ac:spMk id="8" creationId="{00000000-0000-0000-0000-000000000000}"/>
          </ac:spMkLst>
        </pc:spChg>
        <pc:spChg chg="del mod">
          <ac:chgData name="Rachel Kok" userId="adad1452-82d9-432f-b3d0-d27e1e0205a0" providerId="ADAL" clId="{F93FEC22-65FD-456C-9291-5743EB5C6C85}" dt="2022-10-04T13:48:30.937" v="344" actId="478"/>
          <ac:spMkLst>
            <pc:docMk/>
            <pc:sldMk cId="1559263503" sldId="261"/>
            <ac:spMk id="10" creationId="{00000000-0000-0000-0000-000000000000}"/>
          </ac:spMkLst>
        </pc:spChg>
        <pc:spChg chg="mod">
          <ac:chgData name="Rachel Kok" userId="adad1452-82d9-432f-b3d0-d27e1e0205a0" providerId="ADAL" clId="{F93FEC22-65FD-456C-9291-5743EB5C6C85}" dt="2022-10-04T13:51:04.654" v="365" actId="1076"/>
          <ac:spMkLst>
            <pc:docMk/>
            <pc:sldMk cId="1559263503" sldId="261"/>
            <ac:spMk id="11" creationId="{00000000-0000-0000-0000-000000000000}"/>
          </ac:spMkLst>
        </pc:spChg>
        <pc:spChg chg="del">
          <ac:chgData name="Rachel Kok" userId="adad1452-82d9-432f-b3d0-d27e1e0205a0" providerId="ADAL" clId="{F93FEC22-65FD-456C-9291-5743EB5C6C85}" dt="2022-10-04T13:48:32.267" v="345" actId="478"/>
          <ac:spMkLst>
            <pc:docMk/>
            <pc:sldMk cId="1559263503" sldId="261"/>
            <ac:spMk id="12" creationId="{00000000-0000-0000-0000-000000000000}"/>
          </ac:spMkLst>
        </pc:spChg>
        <pc:spChg chg="mod">
          <ac:chgData name="Rachel Kok" userId="adad1452-82d9-432f-b3d0-d27e1e0205a0" providerId="ADAL" clId="{F93FEC22-65FD-456C-9291-5743EB5C6C85}" dt="2022-10-04T13:51:04.654" v="365" actId="1076"/>
          <ac:spMkLst>
            <pc:docMk/>
            <pc:sldMk cId="1559263503" sldId="261"/>
            <ac:spMk id="13" creationId="{00000000-0000-0000-0000-000000000000}"/>
          </ac:spMkLst>
        </pc:spChg>
        <pc:spChg chg="del">
          <ac:chgData name="Rachel Kok" userId="adad1452-82d9-432f-b3d0-d27e1e0205a0" providerId="ADAL" clId="{F93FEC22-65FD-456C-9291-5743EB5C6C85}" dt="2022-10-04T13:48:33.176" v="346" actId="478"/>
          <ac:spMkLst>
            <pc:docMk/>
            <pc:sldMk cId="1559263503" sldId="261"/>
            <ac:spMk id="14" creationId="{00000000-0000-0000-0000-000000000000}"/>
          </ac:spMkLst>
        </pc:spChg>
        <pc:spChg chg="del">
          <ac:chgData name="Rachel Kok" userId="adad1452-82d9-432f-b3d0-d27e1e0205a0" providerId="ADAL" clId="{F93FEC22-65FD-456C-9291-5743EB5C6C85}" dt="2022-10-04T13:36:28.954" v="189" actId="478"/>
          <ac:spMkLst>
            <pc:docMk/>
            <pc:sldMk cId="1559263503" sldId="261"/>
            <ac:spMk id="15" creationId="{00000000-0000-0000-0000-000000000000}"/>
          </ac:spMkLst>
        </pc:spChg>
        <pc:spChg chg="mod">
          <ac:chgData name="Rachel Kok" userId="adad1452-82d9-432f-b3d0-d27e1e0205a0" providerId="ADAL" clId="{F93FEC22-65FD-456C-9291-5743EB5C6C85}" dt="2022-10-04T13:50:53.162" v="364" actId="1076"/>
          <ac:spMkLst>
            <pc:docMk/>
            <pc:sldMk cId="1559263503" sldId="261"/>
            <ac:spMk id="16" creationId="{00000000-0000-0000-0000-000000000000}"/>
          </ac:spMkLst>
        </pc:spChg>
        <pc:spChg chg="mod">
          <ac:chgData name="Rachel Kok" userId="adad1452-82d9-432f-b3d0-d27e1e0205a0" providerId="ADAL" clId="{F93FEC22-65FD-456C-9291-5743EB5C6C85}" dt="2022-10-04T13:40:31.137" v="284" actId="1076"/>
          <ac:spMkLst>
            <pc:docMk/>
            <pc:sldMk cId="1559263503" sldId="261"/>
            <ac:spMk id="19" creationId="{00000000-0000-0000-0000-000000000000}"/>
          </ac:spMkLst>
        </pc:spChg>
        <pc:spChg chg="add mod">
          <ac:chgData name="Rachel Kok" userId="adad1452-82d9-432f-b3d0-d27e1e0205a0" providerId="ADAL" clId="{F93FEC22-65FD-456C-9291-5743EB5C6C85}" dt="2022-10-04T13:51:04.654" v="365" actId="1076"/>
          <ac:spMkLst>
            <pc:docMk/>
            <pc:sldMk cId="1559263503" sldId="261"/>
            <ac:spMk id="22" creationId="{FE4A40D4-BACC-4BF0-92DB-F6819392238F}"/>
          </ac:spMkLst>
        </pc:spChg>
        <pc:spChg chg="add mod">
          <ac:chgData name="Rachel Kok" userId="adad1452-82d9-432f-b3d0-d27e1e0205a0" providerId="ADAL" clId="{F93FEC22-65FD-456C-9291-5743EB5C6C85}" dt="2022-10-04T13:51:04.654" v="365" actId="1076"/>
          <ac:spMkLst>
            <pc:docMk/>
            <pc:sldMk cId="1559263503" sldId="261"/>
            <ac:spMk id="23" creationId="{05EE2504-D2E5-4CDC-96AA-6555299A8749}"/>
          </ac:spMkLst>
        </pc:spChg>
        <pc:spChg chg="mod">
          <ac:chgData name="Rachel Kok" userId="adad1452-82d9-432f-b3d0-d27e1e0205a0" providerId="ADAL" clId="{F93FEC22-65FD-456C-9291-5743EB5C6C85}" dt="2022-10-04T13:49:41.207" v="361" actId="1076"/>
          <ac:spMkLst>
            <pc:docMk/>
            <pc:sldMk cId="1559263503" sldId="261"/>
            <ac:spMk id="25" creationId="{00000000-0000-0000-0000-000000000000}"/>
          </ac:spMkLst>
        </pc:spChg>
        <pc:spChg chg="add mod">
          <ac:chgData name="Rachel Kok" userId="adad1452-82d9-432f-b3d0-d27e1e0205a0" providerId="ADAL" clId="{F93FEC22-65FD-456C-9291-5743EB5C6C85}" dt="2022-10-04T13:51:04.654" v="365" actId="1076"/>
          <ac:spMkLst>
            <pc:docMk/>
            <pc:sldMk cId="1559263503" sldId="261"/>
            <ac:spMk id="26" creationId="{DCEFBDA7-AFBC-4E60-B427-2DCD9335E098}"/>
          </ac:spMkLst>
        </pc:spChg>
        <pc:picChg chg="add del mod">
          <ac:chgData name="Rachel Kok" userId="adad1452-82d9-432f-b3d0-d27e1e0205a0" providerId="ADAL" clId="{F93FEC22-65FD-456C-9291-5743EB5C6C85}" dt="2022-10-04T13:46:13.644" v="320" actId="478"/>
          <ac:picMkLst>
            <pc:docMk/>
            <pc:sldMk cId="1559263503" sldId="261"/>
            <ac:picMk id="7" creationId="{14E89F43-FB07-4096-8935-6594B7833FD8}"/>
          </ac:picMkLst>
        </pc:picChg>
        <pc:picChg chg="add mod">
          <ac:chgData name="Rachel Kok" userId="adad1452-82d9-432f-b3d0-d27e1e0205a0" providerId="ADAL" clId="{F93FEC22-65FD-456C-9291-5743EB5C6C85}" dt="2022-10-04T13:46:19.059" v="323" actId="27614"/>
          <ac:picMkLst>
            <pc:docMk/>
            <pc:sldMk cId="1559263503" sldId="261"/>
            <ac:picMk id="17" creationId="{C29E17BC-47F0-443E-A719-C4D8C9A143D6}"/>
          </ac:picMkLst>
        </pc:picChg>
        <pc:picChg chg="add mod">
          <ac:chgData name="Rachel Kok" userId="adad1452-82d9-432f-b3d0-d27e1e0205a0" providerId="ADAL" clId="{F93FEC22-65FD-456C-9291-5743EB5C6C85}" dt="2022-10-04T13:40:26.264" v="283"/>
          <ac:picMkLst>
            <pc:docMk/>
            <pc:sldMk cId="1559263503" sldId="261"/>
            <ac:picMk id="20" creationId="{EB91E490-BCA0-4332-91EA-1334AF9E4E38}"/>
          </ac:picMkLst>
        </pc:picChg>
      </pc:sldChg>
      <pc:sldChg chg="delSp modSp mod">
        <pc:chgData name="Rachel Kok" userId="adad1452-82d9-432f-b3d0-d27e1e0205a0" providerId="ADAL" clId="{F93FEC22-65FD-456C-9291-5743EB5C6C85}" dt="2022-10-04T13:27:00.616" v="8" actId="1076"/>
        <pc:sldMkLst>
          <pc:docMk/>
          <pc:sldMk cId="2794623927" sldId="285"/>
        </pc:sldMkLst>
        <pc:picChg chg="del">
          <ac:chgData name="Rachel Kok" userId="adad1452-82d9-432f-b3d0-d27e1e0205a0" providerId="ADAL" clId="{F93FEC22-65FD-456C-9291-5743EB5C6C85}" dt="2022-10-04T13:21:50.976" v="5" actId="478"/>
          <ac:picMkLst>
            <pc:docMk/>
            <pc:sldMk cId="2794623927" sldId="285"/>
            <ac:picMk id="3" creationId="{9AB9B7C6-4159-4A9B-9BAA-FFEFDC796411}"/>
          </ac:picMkLst>
        </pc:picChg>
        <pc:picChg chg="mod">
          <ac:chgData name="Rachel Kok" userId="adad1452-82d9-432f-b3d0-d27e1e0205a0" providerId="ADAL" clId="{F93FEC22-65FD-456C-9291-5743EB5C6C85}" dt="2022-10-04T13:27:00.616" v="8" actId="1076"/>
          <ac:picMkLst>
            <pc:docMk/>
            <pc:sldMk cId="2794623927" sldId="285"/>
            <ac:picMk id="13" creationId="{BB070298-AD85-4882-B4CD-19B500C22F72}"/>
          </ac:picMkLst>
        </pc:picChg>
      </pc:sldChg>
    </pc:docChg>
  </pc:docChgLst>
  <pc:docChgLst>
    <pc:chgData name="Pim van Zomeren" userId="S::p.vanzomeren@noorderpoort.nl::83efa6bc-519f-4113-832a-678d9ae27ad3" providerId="AD" clId="Web-{29FD3181-81C8-A1B5-BBEA-DA0BC3EC6B8E}"/>
    <pc:docChg chg="modSld">
      <pc:chgData name="Pim van Zomeren" userId="S::p.vanzomeren@noorderpoort.nl::83efa6bc-519f-4113-832a-678d9ae27ad3" providerId="AD" clId="Web-{29FD3181-81C8-A1B5-BBEA-DA0BC3EC6B8E}" dt="2022-12-01T10:10:52.105" v="7"/>
      <pc:docMkLst>
        <pc:docMk/>
      </pc:docMkLst>
      <pc:sldChg chg="modNotes">
        <pc:chgData name="Pim van Zomeren" userId="S::p.vanzomeren@noorderpoort.nl::83efa6bc-519f-4113-832a-678d9ae27ad3" providerId="AD" clId="Web-{29FD3181-81C8-A1B5-BBEA-DA0BC3EC6B8E}" dt="2022-12-01T10:10:52.105" v="7"/>
        <pc:sldMkLst>
          <pc:docMk/>
          <pc:sldMk cId="670472391" sldId="334"/>
        </pc:sldMkLst>
      </pc:sldChg>
    </pc:docChg>
  </pc:docChgLst>
  <pc:docChgLst>
    <pc:chgData name="Rachel Kok" userId="adad1452-82d9-432f-b3d0-d27e1e0205a0" providerId="ADAL" clId="{0A5D8C98-A795-4CEF-846B-F820A6BA8DC3}"/>
    <pc:docChg chg="undo custSel addSld delSld modSld sldOrd">
      <pc:chgData name="Rachel Kok" userId="adad1452-82d9-432f-b3d0-d27e1e0205a0" providerId="ADAL" clId="{0A5D8C98-A795-4CEF-846B-F820A6BA8DC3}" dt="2022-12-01T13:35:13.953" v="6947" actId="1076"/>
      <pc:docMkLst>
        <pc:docMk/>
      </pc:docMkLst>
      <pc:sldChg chg="modSp mod modTransition modNotesTx">
        <pc:chgData name="Rachel Kok" userId="adad1452-82d9-432f-b3d0-d27e1e0205a0" providerId="ADAL" clId="{0A5D8C98-A795-4CEF-846B-F820A6BA8DC3}" dt="2022-12-01T10:03:27.617" v="5608"/>
        <pc:sldMkLst>
          <pc:docMk/>
          <pc:sldMk cId="746863241" sldId="257"/>
        </pc:sldMkLst>
        <pc:spChg chg="mod">
          <ac:chgData name="Rachel Kok" userId="adad1452-82d9-432f-b3d0-d27e1e0205a0" providerId="ADAL" clId="{0A5D8C98-A795-4CEF-846B-F820A6BA8DC3}" dt="2022-11-11T11:04:48.993" v="15" actId="1076"/>
          <ac:spMkLst>
            <pc:docMk/>
            <pc:sldMk cId="746863241" sldId="257"/>
            <ac:spMk id="9" creationId="{00000000-0000-0000-0000-000000000000}"/>
          </ac:spMkLst>
        </pc:spChg>
        <pc:spChg chg="mod">
          <ac:chgData name="Rachel Kok" userId="adad1452-82d9-432f-b3d0-d27e1e0205a0" providerId="ADAL" clId="{0A5D8C98-A795-4CEF-846B-F820A6BA8DC3}" dt="2022-11-11T11:04:44.247" v="14" actId="1076"/>
          <ac:spMkLst>
            <pc:docMk/>
            <pc:sldMk cId="746863241" sldId="257"/>
            <ac:spMk id="10" creationId="{00000000-0000-0000-0000-000000000000}"/>
          </ac:spMkLst>
        </pc:spChg>
        <pc:spChg chg="mod">
          <ac:chgData name="Rachel Kok" userId="adad1452-82d9-432f-b3d0-d27e1e0205a0" providerId="ADAL" clId="{0A5D8C98-A795-4CEF-846B-F820A6BA8DC3}" dt="2022-12-01T09:49:04.381" v="5233" actId="1076"/>
          <ac:spMkLst>
            <pc:docMk/>
            <pc:sldMk cId="746863241" sldId="257"/>
            <ac:spMk id="11" creationId="{00000000-0000-0000-0000-000000000000}"/>
          </ac:spMkLst>
        </pc:spChg>
      </pc:sldChg>
      <pc:sldChg chg="del">
        <pc:chgData name="Rachel Kok" userId="adad1452-82d9-432f-b3d0-d27e1e0205a0" providerId="ADAL" clId="{0A5D8C98-A795-4CEF-846B-F820A6BA8DC3}" dt="2022-11-15T08:12:43.091" v="3865" actId="47"/>
        <pc:sldMkLst>
          <pc:docMk/>
          <pc:sldMk cId="3596291455" sldId="260"/>
        </pc:sldMkLst>
      </pc:sldChg>
      <pc:sldChg chg="addSp delSp modSp mod modTransition modAnim modNotesTx">
        <pc:chgData name="Rachel Kok" userId="adad1452-82d9-432f-b3d0-d27e1e0205a0" providerId="ADAL" clId="{0A5D8C98-A795-4CEF-846B-F820A6BA8DC3}" dt="2022-12-01T13:01:05.017" v="5697" actId="1076"/>
        <pc:sldMkLst>
          <pc:docMk/>
          <pc:sldMk cId="1559263503" sldId="261"/>
        </pc:sldMkLst>
        <pc:spChg chg="mod">
          <ac:chgData name="Rachel Kok" userId="adad1452-82d9-432f-b3d0-d27e1e0205a0" providerId="ADAL" clId="{0A5D8C98-A795-4CEF-846B-F820A6BA8DC3}" dt="2022-12-01T12:26:10.519" v="5641" actId="1076"/>
          <ac:spMkLst>
            <pc:docMk/>
            <pc:sldMk cId="1559263503" sldId="261"/>
            <ac:spMk id="2" creationId="{00000000-0000-0000-0000-000000000000}"/>
          </ac:spMkLst>
        </pc:spChg>
        <pc:spChg chg="mod">
          <ac:chgData name="Rachel Kok" userId="adad1452-82d9-432f-b3d0-d27e1e0205a0" providerId="ADAL" clId="{0A5D8C98-A795-4CEF-846B-F820A6BA8DC3}" dt="2022-12-01T12:24:59.115" v="5636" actId="1076"/>
          <ac:spMkLst>
            <pc:docMk/>
            <pc:sldMk cId="1559263503" sldId="261"/>
            <ac:spMk id="5" creationId="{00000000-0000-0000-0000-000000000000}"/>
          </ac:spMkLst>
        </pc:spChg>
        <pc:spChg chg="mod">
          <ac:chgData name="Rachel Kok" userId="adad1452-82d9-432f-b3d0-d27e1e0205a0" providerId="ADAL" clId="{0A5D8C98-A795-4CEF-846B-F820A6BA8DC3}" dt="2022-12-01T13:01:05.017" v="5697" actId="1076"/>
          <ac:spMkLst>
            <pc:docMk/>
            <pc:sldMk cId="1559263503" sldId="261"/>
            <ac:spMk id="6" creationId="{00000000-0000-0000-0000-000000000000}"/>
          </ac:spMkLst>
        </pc:spChg>
        <pc:spChg chg="mod">
          <ac:chgData name="Rachel Kok" userId="adad1452-82d9-432f-b3d0-d27e1e0205a0" providerId="ADAL" clId="{0A5D8C98-A795-4CEF-846B-F820A6BA8DC3}" dt="2022-12-01T12:32:18.256" v="5672" actId="1076"/>
          <ac:spMkLst>
            <pc:docMk/>
            <pc:sldMk cId="1559263503" sldId="261"/>
            <ac:spMk id="11" creationId="{00000000-0000-0000-0000-000000000000}"/>
          </ac:spMkLst>
        </pc:spChg>
        <pc:spChg chg="mod">
          <ac:chgData name="Rachel Kok" userId="adad1452-82d9-432f-b3d0-d27e1e0205a0" providerId="ADAL" clId="{0A5D8C98-A795-4CEF-846B-F820A6BA8DC3}" dt="2022-12-01T12:32:57.182" v="5680" actId="1076"/>
          <ac:spMkLst>
            <pc:docMk/>
            <pc:sldMk cId="1559263503" sldId="261"/>
            <ac:spMk id="13" creationId="{00000000-0000-0000-0000-000000000000}"/>
          </ac:spMkLst>
        </pc:spChg>
        <pc:spChg chg="mod">
          <ac:chgData name="Rachel Kok" userId="adad1452-82d9-432f-b3d0-d27e1e0205a0" providerId="ADAL" clId="{0A5D8C98-A795-4CEF-846B-F820A6BA8DC3}" dt="2022-12-01T13:01:02.842" v="5696" actId="1076"/>
          <ac:spMkLst>
            <pc:docMk/>
            <pc:sldMk cId="1559263503" sldId="261"/>
            <ac:spMk id="16" creationId="{00000000-0000-0000-0000-000000000000}"/>
          </ac:spMkLst>
        </pc:spChg>
        <pc:spChg chg="mod">
          <ac:chgData name="Rachel Kok" userId="adad1452-82d9-432f-b3d0-d27e1e0205a0" providerId="ADAL" clId="{0A5D8C98-A795-4CEF-846B-F820A6BA8DC3}" dt="2022-12-01T12:32:37.036" v="5676" actId="1076"/>
          <ac:spMkLst>
            <pc:docMk/>
            <pc:sldMk cId="1559263503" sldId="261"/>
            <ac:spMk id="22" creationId="{FE4A40D4-BACC-4BF0-92DB-F6819392238F}"/>
          </ac:spMkLst>
        </pc:spChg>
        <pc:spChg chg="mod">
          <ac:chgData name="Rachel Kok" userId="adad1452-82d9-432f-b3d0-d27e1e0205a0" providerId="ADAL" clId="{0A5D8C98-A795-4CEF-846B-F820A6BA8DC3}" dt="2022-12-01T12:32:32.926" v="5675" actId="1076"/>
          <ac:spMkLst>
            <pc:docMk/>
            <pc:sldMk cId="1559263503" sldId="261"/>
            <ac:spMk id="23" creationId="{05EE2504-D2E5-4CDC-96AA-6555299A8749}"/>
          </ac:spMkLst>
        </pc:spChg>
        <pc:spChg chg="mod">
          <ac:chgData name="Rachel Kok" userId="adad1452-82d9-432f-b3d0-d27e1e0205a0" providerId="ADAL" clId="{0A5D8C98-A795-4CEF-846B-F820A6BA8DC3}" dt="2022-11-11T11:50:16.470" v="1430" actId="1076"/>
          <ac:spMkLst>
            <pc:docMk/>
            <pc:sldMk cId="1559263503" sldId="261"/>
            <ac:spMk id="25" creationId="{00000000-0000-0000-0000-000000000000}"/>
          </ac:spMkLst>
        </pc:spChg>
        <pc:spChg chg="mod">
          <ac:chgData name="Rachel Kok" userId="adad1452-82d9-432f-b3d0-d27e1e0205a0" providerId="ADAL" clId="{0A5D8C98-A795-4CEF-846B-F820A6BA8DC3}" dt="2022-12-01T12:32:52.893" v="5679" actId="1076"/>
          <ac:spMkLst>
            <pc:docMk/>
            <pc:sldMk cId="1559263503" sldId="261"/>
            <ac:spMk id="26" creationId="{DCEFBDA7-AFBC-4E60-B427-2DCD9335E098}"/>
          </ac:spMkLst>
        </pc:spChg>
        <pc:picChg chg="add mod modCrop">
          <ac:chgData name="Rachel Kok" userId="adad1452-82d9-432f-b3d0-d27e1e0205a0" providerId="ADAL" clId="{0A5D8C98-A795-4CEF-846B-F820A6BA8DC3}" dt="2022-11-11T11:48:56.572" v="1426" actId="1076"/>
          <ac:picMkLst>
            <pc:docMk/>
            <pc:sldMk cId="1559263503" sldId="261"/>
            <ac:picMk id="4" creationId="{D50A59D9-4D28-4325-A320-521DB3CB9252}"/>
          </ac:picMkLst>
        </pc:picChg>
        <pc:picChg chg="del">
          <ac:chgData name="Rachel Kok" userId="adad1452-82d9-432f-b3d0-d27e1e0205a0" providerId="ADAL" clId="{0A5D8C98-A795-4CEF-846B-F820A6BA8DC3}" dt="2022-11-11T11:47:16.914" v="1411" actId="478"/>
          <ac:picMkLst>
            <pc:docMk/>
            <pc:sldMk cId="1559263503" sldId="261"/>
            <ac:picMk id="15" creationId="{ED095219-6509-4690-91CB-1175BEB760D8}"/>
          </ac:picMkLst>
        </pc:picChg>
        <pc:picChg chg="mod">
          <ac:chgData name="Rachel Kok" userId="adad1452-82d9-432f-b3d0-d27e1e0205a0" providerId="ADAL" clId="{0A5D8C98-A795-4CEF-846B-F820A6BA8DC3}" dt="2022-12-01T09:38:31.467" v="5185" actId="1076"/>
          <ac:picMkLst>
            <pc:docMk/>
            <pc:sldMk cId="1559263503" sldId="261"/>
            <ac:picMk id="17" creationId="{BDF82183-021F-4C4A-8F9A-8850422FC9DE}"/>
          </ac:picMkLst>
        </pc:picChg>
      </pc:sldChg>
      <pc:sldChg chg="del">
        <pc:chgData name="Rachel Kok" userId="adad1452-82d9-432f-b3d0-d27e1e0205a0" providerId="ADAL" clId="{0A5D8C98-A795-4CEF-846B-F820A6BA8DC3}" dt="2022-11-15T08:12:43.091" v="3865" actId="47"/>
        <pc:sldMkLst>
          <pc:docMk/>
          <pc:sldMk cId="1683527526" sldId="263"/>
        </pc:sldMkLst>
      </pc:sldChg>
      <pc:sldChg chg="del">
        <pc:chgData name="Rachel Kok" userId="adad1452-82d9-432f-b3d0-d27e1e0205a0" providerId="ADAL" clId="{0A5D8C98-A795-4CEF-846B-F820A6BA8DC3}" dt="2022-11-15T08:12:43.091" v="3865" actId="47"/>
        <pc:sldMkLst>
          <pc:docMk/>
          <pc:sldMk cId="219433745" sldId="264"/>
        </pc:sldMkLst>
      </pc:sldChg>
      <pc:sldChg chg="del">
        <pc:chgData name="Rachel Kok" userId="adad1452-82d9-432f-b3d0-d27e1e0205a0" providerId="ADAL" clId="{0A5D8C98-A795-4CEF-846B-F820A6BA8DC3}" dt="2022-11-15T08:12:43.091" v="3865" actId="47"/>
        <pc:sldMkLst>
          <pc:docMk/>
          <pc:sldMk cId="3490500100" sldId="265"/>
        </pc:sldMkLst>
      </pc:sldChg>
      <pc:sldChg chg="del">
        <pc:chgData name="Rachel Kok" userId="adad1452-82d9-432f-b3d0-d27e1e0205a0" providerId="ADAL" clId="{0A5D8C98-A795-4CEF-846B-F820A6BA8DC3}" dt="2022-11-15T08:12:43.091" v="3865" actId="47"/>
        <pc:sldMkLst>
          <pc:docMk/>
          <pc:sldMk cId="2965185243" sldId="266"/>
        </pc:sldMkLst>
      </pc:sldChg>
      <pc:sldChg chg="del">
        <pc:chgData name="Rachel Kok" userId="adad1452-82d9-432f-b3d0-d27e1e0205a0" providerId="ADAL" clId="{0A5D8C98-A795-4CEF-846B-F820A6BA8DC3}" dt="2022-11-15T08:12:43.091" v="3865" actId="47"/>
        <pc:sldMkLst>
          <pc:docMk/>
          <pc:sldMk cId="161894019" sldId="267"/>
        </pc:sldMkLst>
      </pc:sldChg>
      <pc:sldChg chg="del">
        <pc:chgData name="Rachel Kok" userId="adad1452-82d9-432f-b3d0-d27e1e0205a0" providerId="ADAL" clId="{0A5D8C98-A795-4CEF-846B-F820A6BA8DC3}" dt="2022-11-15T08:12:43.091" v="3865" actId="47"/>
        <pc:sldMkLst>
          <pc:docMk/>
          <pc:sldMk cId="3958698892" sldId="268"/>
        </pc:sldMkLst>
      </pc:sldChg>
      <pc:sldChg chg="del">
        <pc:chgData name="Rachel Kok" userId="adad1452-82d9-432f-b3d0-d27e1e0205a0" providerId="ADAL" clId="{0A5D8C98-A795-4CEF-846B-F820A6BA8DC3}" dt="2022-11-15T08:12:43.091" v="3865" actId="47"/>
        <pc:sldMkLst>
          <pc:docMk/>
          <pc:sldMk cId="1461375272" sldId="269"/>
        </pc:sldMkLst>
      </pc:sldChg>
      <pc:sldChg chg="del">
        <pc:chgData name="Rachel Kok" userId="adad1452-82d9-432f-b3d0-d27e1e0205a0" providerId="ADAL" clId="{0A5D8C98-A795-4CEF-846B-F820A6BA8DC3}" dt="2022-11-15T08:12:43.091" v="3865" actId="47"/>
        <pc:sldMkLst>
          <pc:docMk/>
          <pc:sldMk cId="1881525536" sldId="270"/>
        </pc:sldMkLst>
      </pc:sldChg>
      <pc:sldChg chg="del">
        <pc:chgData name="Rachel Kok" userId="adad1452-82d9-432f-b3d0-d27e1e0205a0" providerId="ADAL" clId="{0A5D8C98-A795-4CEF-846B-F820A6BA8DC3}" dt="2022-11-15T08:12:43.091" v="3865" actId="47"/>
        <pc:sldMkLst>
          <pc:docMk/>
          <pc:sldMk cId="1210744867" sldId="271"/>
        </pc:sldMkLst>
      </pc:sldChg>
      <pc:sldChg chg="del">
        <pc:chgData name="Rachel Kok" userId="adad1452-82d9-432f-b3d0-d27e1e0205a0" providerId="ADAL" clId="{0A5D8C98-A795-4CEF-846B-F820A6BA8DC3}" dt="2022-11-15T08:12:43.091" v="3865" actId="47"/>
        <pc:sldMkLst>
          <pc:docMk/>
          <pc:sldMk cId="2060594676" sldId="272"/>
        </pc:sldMkLst>
      </pc:sldChg>
      <pc:sldChg chg="del">
        <pc:chgData name="Rachel Kok" userId="adad1452-82d9-432f-b3d0-d27e1e0205a0" providerId="ADAL" clId="{0A5D8C98-A795-4CEF-846B-F820A6BA8DC3}" dt="2022-11-15T08:12:43.091" v="3865" actId="47"/>
        <pc:sldMkLst>
          <pc:docMk/>
          <pc:sldMk cId="2549590837" sldId="273"/>
        </pc:sldMkLst>
      </pc:sldChg>
      <pc:sldChg chg="del">
        <pc:chgData name="Rachel Kok" userId="adad1452-82d9-432f-b3d0-d27e1e0205a0" providerId="ADAL" clId="{0A5D8C98-A795-4CEF-846B-F820A6BA8DC3}" dt="2022-11-15T08:12:43.091" v="3865" actId="47"/>
        <pc:sldMkLst>
          <pc:docMk/>
          <pc:sldMk cId="3265525773" sldId="274"/>
        </pc:sldMkLst>
      </pc:sldChg>
      <pc:sldChg chg="del">
        <pc:chgData name="Rachel Kok" userId="adad1452-82d9-432f-b3d0-d27e1e0205a0" providerId="ADAL" clId="{0A5D8C98-A795-4CEF-846B-F820A6BA8DC3}" dt="2022-11-15T08:12:43.091" v="3865" actId="47"/>
        <pc:sldMkLst>
          <pc:docMk/>
          <pc:sldMk cId="2584335524" sldId="275"/>
        </pc:sldMkLst>
      </pc:sldChg>
      <pc:sldChg chg="del">
        <pc:chgData name="Rachel Kok" userId="adad1452-82d9-432f-b3d0-d27e1e0205a0" providerId="ADAL" clId="{0A5D8C98-A795-4CEF-846B-F820A6BA8DC3}" dt="2022-11-15T08:12:43.091" v="3865" actId="47"/>
        <pc:sldMkLst>
          <pc:docMk/>
          <pc:sldMk cId="1378625907" sldId="276"/>
        </pc:sldMkLst>
      </pc:sldChg>
      <pc:sldChg chg="del">
        <pc:chgData name="Rachel Kok" userId="adad1452-82d9-432f-b3d0-d27e1e0205a0" providerId="ADAL" clId="{0A5D8C98-A795-4CEF-846B-F820A6BA8DC3}" dt="2022-11-15T08:12:43.091" v="3865" actId="47"/>
        <pc:sldMkLst>
          <pc:docMk/>
          <pc:sldMk cId="1709383530" sldId="277"/>
        </pc:sldMkLst>
      </pc:sldChg>
      <pc:sldChg chg="del">
        <pc:chgData name="Rachel Kok" userId="adad1452-82d9-432f-b3d0-d27e1e0205a0" providerId="ADAL" clId="{0A5D8C98-A795-4CEF-846B-F820A6BA8DC3}" dt="2022-11-15T08:12:43.091" v="3865" actId="47"/>
        <pc:sldMkLst>
          <pc:docMk/>
          <pc:sldMk cId="950409259" sldId="279"/>
        </pc:sldMkLst>
      </pc:sldChg>
      <pc:sldChg chg="del">
        <pc:chgData name="Rachel Kok" userId="adad1452-82d9-432f-b3d0-d27e1e0205a0" providerId="ADAL" clId="{0A5D8C98-A795-4CEF-846B-F820A6BA8DC3}" dt="2022-11-15T08:12:43.091" v="3865" actId="47"/>
        <pc:sldMkLst>
          <pc:docMk/>
          <pc:sldMk cId="210026977" sldId="281"/>
        </pc:sldMkLst>
      </pc:sldChg>
      <pc:sldChg chg="addSp delSp modSp mod modTransition modAnim modNotesTx">
        <pc:chgData name="Rachel Kok" userId="adad1452-82d9-432f-b3d0-d27e1e0205a0" providerId="ADAL" clId="{0A5D8C98-A795-4CEF-846B-F820A6BA8DC3}" dt="2022-12-01T10:08:03.552" v="5622" actId="404"/>
        <pc:sldMkLst>
          <pc:docMk/>
          <pc:sldMk cId="3424165174" sldId="282"/>
        </pc:sldMkLst>
        <pc:spChg chg="mod">
          <ac:chgData name="Rachel Kok" userId="adad1452-82d9-432f-b3d0-d27e1e0205a0" providerId="ADAL" clId="{0A5D8C98-A795-4CEF-846B-F820A6BA8DC3}" dt="2022-12-01T09:46:38.272" v="5207" actId="14100"/>
          <ac:spMkLst>
            <pc:docMk/>
            <pc:sldMk cId="3424165174" sldId="282"/>
            <ac:spMk id="5" creationId="{00000000-0000-0000-0000-000000000000}"/>
          </ac:spMkLst>
        </pc:spChg>
        <pc:spChg chg="add mod">
          <ac:chgData name="Rachel Kok" userId="adad1452-82d9-432f-b3d0-d27e1e0205a0" providerId="ADAL" clId="{0A5D8C98-A795-4CEF-846B-F820A6BA8DC3}" dt="2022-12-01T10:08:03.552" v="5622" actId="404"/>
          <ac:spMkLst>
            <pc:docMk/>
            <pc:sldMk cId="3424165174" sldId="282"/>
            <ac:spMk id="6" creationId="{0A14F381-5982-47E7-86E9-A3011D42DE6E}"/>
          </ac:spMkLst>
        </pc:spChg>
        <pc:spChg chg="add mod">
          <ac:chgData name="Rachel Kok" userId="adad1452-82d9-432f-b3d0-d27e1e0205a0" providerId="ADAL" clId="{0A5D8C98-A795-4CEF-846B-F820A6BA8DC3}" dt="2022-12-01T09:46:43.634" v="5209" actId="1076"/>
          <ac:spMkLst>
            <pc:docMk/>
            <pc:sldMk cId="3424165174" sldId="282"/>
            <ac:spMk id="7" creationId="{91EF54CA-A277-4B4B-884E-CA1522092596}"/>
          </ac:spMkLst>
        </pc:spChg>
        <pc:spChg chg="del mod">
          <ac:chgData name="Rachel Kok" userId="adad1452-82d9-432f-b3d0-d27e1e0205a0" providerId="ADAL" clId="{0A5D8C98-A795-4CEF-846B-F820A6BA8DC3}" dt="2022-11-11T12:36:53.745" v="2421" actId="478"/>
          <ac:spMkLst>
            <pc:docMk/>
            <pc:sldMk cId="3424165174" sldId="282"/>
            <ac:spMk id="16" creationId="{9A9CE1AF-17DA-4885-AF46-1AE017483D68}"/>
          </ac:spMkLst>
        </pc:spChg>
        <pc:picChg chg="add mod">
          <ac:chgData name="Rachel Kok" userId="adad1452-82d9-432f-b3d0-d27e1e0205a0" providerId="ADAL" clId="{0A5D8C98-A795-4CEF-846B-F820A6BA8DC3}" dt="2022-11-11T12:36:10.491" v="2412" actId="27614"/>
          <ac:picMkLst>
            <pc:docMk/>
            <pc:sldMk cId="3424165174" sldId="282"/>
            <ac:picMk id="3" creationId="{CA081FDE-86B0-40AC-875E-2D206A67B4F3}"/>
          </ac:picMkLst>
        </pc:picChg>
        <pc:picChg chg="mod">
          <ac:chgData name="Rachel Kok" userId="adad1452-82d9-432f-b3d0-d27e1e0205a0" providerId="ADAL" clId="{0A5D8C98-A795-4CEF-846B-F820A6BA8DC3}" dt="2022-11-15T12:38:28.228" v="5073" actId="1076"/>
          <ac:picMkLst>
            <pc:docMk/>
            <pc:sldMk cId="3424165174" sldId="282"/>
            <ac:picMk id="17" creationId="{E5B13013-2A36-4F4C-AF3F-0C3B8A4F07B2}"/>
          </ac:picMkLst>
        </pc:picChg>
      </pc:sldChg>
      <pc:sldChg chg="del">
        <pc:chgData name="Rachel Kok" userId="adad1452-82d9-432f-b3d0-d27e1e0205a0" providerId="ADAL" clId="{0A5D8C98-A795-4CEF-846B-F820A6BA8DC3}" dt="2022-11-15T08:12:43.091" v="3865" actId="47"/>
        <pc:sldMkLst>
          <pc:docMk/>
          <pc:sldMk cId="4102579393" sldId="283"/>
        </pc:sldMkLst>
      </pc:sldChg>
      <pc:sldChg chg="del">
        <pc:chgData name="Rachel Kok" userId="adad1452-82d9-432f-b3d0-d27e1e0205a0" providerId="ADAL" clId="{0A5D8C98-A795-4CEF-846B-F820A6BA8DC3}" dt="2022-11-15T08:12:43.091" v="3865" actId="47"/>
        <pc:sldMkLst>
          <pc:docMk/>
          <pc:sldMk cId="2598313908" sldId="284"/>
        </pc:sldMkLst>
      </pc:sldChg>
      <pc:sldChg chg="del">
        <pc:chgData name="Rachel Kok" userId="adad1452-82d9-432f-b3d0-d27e1e0205a0" providerId="ADAL" clId="{0A5D8C98-A795-4CEF-846B-F820A6BA8DC3}" dt="2022-11-15T08:12:43.091" v="3865" actId="47"/>
        <pc:sldMkLst>
          <pc:docMk/>
          <pc:sldMk cId="2794623927" sldId="285"/>
        </pc:sldMkLst>
      </pc:sldChg>
      <pc:sldChg chg="del">
        <pc:chgData name="Rachel Kok" userId="adad1452-82d9-432f-b3d0-d27e1e0205a0" providerId="ADAL" clId="{0A5D8C98-A795-4CEF-846B-F820A6BA8DC3}" dt="2022-11-15T08:12:43.091" v="3865" actId="47"/>
        <pc:sldMkLst>
          <pc:docMk/>
          <pc:sldMk cId="1728458752" sldId="286"/>
        </pc:sldMkLst>
      </pc:sldChg>
      <pc:sldChg chg="addSp delSp modSp mod ord modTransition delAnim modAnim modNotesTx">
        <pc:chgData name="Rachel Kok" userId="adad1452-82d9-432f-b3d0-d27e1e0205a0" providerId="ADAL" clId="{0A5D8C98-A795-4CEF-846B-F820A6BA8DC3}" dt="2022-12-01T10:03:27.617" v="5608"/>
        <pc:sldMkLst>
          <pc:docMk/>
          <pc:sldMk cId="633610589" sldId="287"/>
        </pc:sldMkLst>
        <pc:spChg chg="del">
          <ac:chgData name="Rachel Kok" userId="adad1452-82d9-432f-b3d0-d27e1e0205a0" providerId="ADAL" clId="{0A5D8C98-A795-4CEF-846B-F820A6BA8DC3}" dt="2022-11-15T08:00:49.746" v="3082" actId="478"/>
          <ac:spMkLst>
            <pc:docMk/>
            <pc:sldMk cId="633610589" sldId="287"/>
            <ac:spMk id="2" creationId="{00000000-0000-0000-0000-000000000000}"/>
          </ac:spMkLst>
        </pc:spChg>
        <pc:spChg chg="mod">
          <ac:chgData name="Rachel Kok" userId="adad1452-82d9-432f-b3d0-d27e1e0205a0" providerId="ADAL" clId="{0A5D8C98-A795-4CEF-846B-F820A6BA8DC3}" dt="2022-11-15T08:04:45.677" v="3183" actId="1076"/>
          <ac:spMkLst>
            <pc:docMk/>
            <pc:sldMk cId="633610589" sldId="287"/>
            <ac:spMk id="12" creationId="{00000000-0000-0000-0000-000000000000}"/>
          </ac:spMkLst>
        </pc:spChg>
        <pc:spChg chg="del">
          <ac:chgData name="Rachel Kok" userId="adad1452-82d9-432f-b3d0-d27e1e0205a0" providerId="ADAL" clId="{0A5D8C98-A795-4CEF-846B-F820A6BA8DC3}" dt="2022-11-15T08:01:27.073" v="3088" actId="478"/>
          <ac:spMkLst>
            <pc:docMk/>
            <pc:sldMk cId="633610589" sldId="287"/>
            <ac:spMk id="13" creationId="{00000000-0000-0000-0000-000000000000}"/>
          </ac:spMkLst>
        </pc:spChg>
        <pc:spChg chg="mod ord">
          <ac:chgData name="Rachel Kok" userId="adad1452-82d9-432f-b3d0-d27e1e0205a0" providerId="ADAL" clId="{0A5D8C98-A795-4CEF-846B-F820A6BA8DC3}" dt="2022-11-15T08:02:45.899" v="3109" actId="1076"/>
          <ac:spMkLst>
            <pc:docMk/>
            <pc:sldMk cId="633610589" sldId="287"/>
            <ac:spMk id="14" creationId="{00000000-0000-0000-0000-000000000000}"/>
          </ac:spMkLst>
        </pc:spChg>
        <pc:spChg chg="del">
          <ac:chgData name="Rachel Kok" userId="adad1452-82d9-432f-b3d0-d27e1e0205a0" providerId="ADAL" clId="{0A5D8C98-A795-4CEF-846B-F820A6BA8DC3}" dt="2022-11-15T08:01:22.795" v="3086" actId="478"/>
          <ac:spMkLst>
            <pc:docMk/>
            <pc:sldMk cId="633610589" sldId="287"/>
            <ac:spMk id="15" creationId="{00000000-0000-0000-0000-000000000000}"/>
          </ac:spMkLst>
        </pc:spChg>
        <pc:spChg chg="mod ord">
          <ac:chgData name="Rachel Kok" userId="adad1452-82d9-432f-b3d0-d27e1e0205a0" providerId="ADAL" clId="{0A5D8C98-A795-4CEF-846B-F820A6BA8DC3}" dt="2022-11-15T08:02:58.815" v="3118" actId="1076"/>
          <ac:spMkLst>
            <pc:docMk/>
            <pc:sldMk cId="633610589" sldId="287"/>
            <ac:spMk id="16" creationId="{00000000-0000-0000-0000-000000000000}"/>
          </ac:spMkLst>
        </pc:spChg>
        <pc:spChg chg="del">
          <ac:chgData name="Rachel Kok" userId="adad1452-82d9-432f-b3d0-d27e1e0205a0" providerId="ADAL" clId="{0A5D8C98-A795-4CEF-846B-F820A6BA8DC3}" dt="2022-11-15T08:01:25.635" v="3087" actId="478"/>
          <ac:spMkLst>
            <pc:docMk/>
            <pc:sldMk cId="633610589" sldId="287"/>
            <ac:spMk id="18" creationId="{00000000-0000-0000-0000-000000000000}"/>
          </ac:spMkLst>
        </pc:spChg>
        <pc:spChg chg="del">
          <ac:chgData name="Rachel Kok" userId="adad1452-82d9-432f-b3d0-d27e1e0205a0" providerId="ADAL" clId="{0A5D8C98-A795-4CEF-846B-F820A6BA8DC3}" dt="2022-11-15T08:01:56.319" v="3095" actId="478"/>
          <ac:spMkLst>
            <pc:docMk/>
            <pc:sldMk cId="633610589" sldId="287"/>
            <ac:spMk id="22" creationId="{00000000-0000-0000-0000-000000000000}"/>
          </ac:spMkLst>
        </pc:spChg>
        <pc:spChg chg="mod">
          <ac:chgData name="Rachel Kok" userId="adad1452-82d9-432f-b3d0-d27e1e0205a0" providerId="ADAL" clId="{0A5D8C98-A795-4CEF-846B-F820A6BA8DC3}" dt="2022-11-15T08:02:47.663" v="3110" actId="1076"/>
          <ac:spMkLst>
            <pc:docMk/>
            <pc:sldMk cId="633610589" sldId="287"/>
            <ac:spMk id="23" creationId="{00000000-0000-0000-0000-000000000000}"/>
          </ac:spMkLst>
        </pc:spChg>
        <pc:picChg chg="add mod">
          <ac:chgData name="Rachel Kok" userId="adad1452-82d9-432f-b3d0-d27e1e0205a0" providerId="ADAL" clId="{0A5D8C98-A795-4CEF-846B-F820A6BA8DC3}" dt="2022-11-15T08:04:49.673" v="3184" actId="1076"/>
          <ac:picMkLst>
            <pc:docMk/>
            <pc:sldMk cId="633610589" sldId="287"/>
            <ac:picMk id="4" creationId="{515C8913-8DA9-4F5A-8047-654162D047C7}"/>
          </ac:picMkLst>
        </pc:picChg>
        <pc:picChg chg="add mod">
          <ac:chgData name="Rachel Kok" userId="adad1452-82d9-432f-b3d0-d27e1e0205a0" providerId="ADAL" clId="{0A5D8C98-A795-4CEF-846B-F820A6BA8DC3}" dt="2022-11-15T08:05:28.268" v="3190" actId="14100"/>
          <ac:picMkLst>
            <pc:docMk/>
            <pc:sldMk cId="633610589" sldId="287"/>
            <ac:picMk id="6" creationId="{1D173038-611A-441A-BD5B-3FE2C4EC0E63}"/>
          </ac:picMkLst>
        </pc:picChg>
        <pc:picChg chg="add del mod">
          <ac:chgData name="Rachel Kok" userId="adad1452-82d9-432f-b3d0-d27e1e0205a0" providerId="ADAL" clId="{0A5D8C98-A795-4CEF-846B-F820A6BA8DC3}" dt="2022-11-15T08:02:34.125" v="3105" actId="1076"/>
          <ac:picMkLst>
            <pc:docMk/>
            <pc:sldMk cId="633610589" sldId="287"/>
            <ac:picMk id="1026" creationId="{D9503453-7251-46B4-89FE-1C2EF6281E40}"/>
          </ac:picMkLst>
        </pc:picChg>
      </pc:sldChg>
      <pc:sldChg chg="del">
        <pc:chgData name="Rachel Kok" userId="adad1452-82d9-432f-b3d0-d27e1e0205a0" providerId="ADAL" clId="{0A5D8C98-A795-4CEF-846B-F820A6BA8DC3}" dt="2022-11-15T08:12:43.091" v="3865" actId="47"/>
        <pc:sldMkLst>
          <pc:docMk/>
          <pc:sldMk cId="643121537" sldId="288"/>
        </pc:sldMkLst>
      </pc:sldChg>
      <pc:sldChg chg="del">
        <pc:chgData name="Rachel Kok" userId="adad1452-82d9-432f-b3d0-d27e1e0205a0" providerId="ADAL" clId="{0A5D8C98-A795-4CEF-846B-F820A6BA8DC3}" dt="2022-11-15T08:12:43.091" v="3865" actId="47"/>
        <pc:sldMkLst>
          <pc:docMk/>
          <pc:sldMk cId="1679376393" sldId="289"/>
        </pc:sldMkLst>
      </pc:sldChg>
      <pc:sldChg chg="del">
        <pc:chgData name="Rachel Kok" userId="adad1452-82d9-432f-b3d0-d27e1e0205a0" providerId="ADAL" clId="{0A5D8C98-A795-4CEF-846B-F820A6BA8DC3}" dt="2022-11-15T08:12:43.091" v="3865" actId="47"/>
        <pc:sldMkLst>
          <pc:docMk/>
          <pc:sldMk cId="1618192341" sldId="290"/>
        </pc:sldMkLst>
      </pc:sldChg>
      <pc:sldChg chg="del">
        <pc:chgData name="Rachel Kok" userId="adad1452-82d9-432f-b3d0-d27e1e0205a0" providerId="ADAL" clId="{0A5D8C98-A795-4CEF-846B-F820A6BA8DC3}" dt="2022-11-15T08:12:43.091" v="3865" actId="47"/>
        <pc:sldMkLst>
          <pc:docMk/>
          <pc:sldMk cId="193663" sldId="291"/>
        </pc:sldMkLst>
      </pc:sldChg>
      <pc:sldChg chg="del">
        <pc:chgData name="Rachel Kok" userId="adad1452-82d9-432f-b3d0-d27e1e0205a0" providerId="ADAL" clId="{0A5D8C98-A795-4CEF-846B-F820A6BA8DC3}" dt="2022-11-15T08:12:43.091" v="3865" actId="47"/>
        <pc:sldMkLst>
          <pc:docMk/>
          <pc:sldMk cId="1141324569" sldId="292"/>
        </pc:sldMkLst>
      </pc:sldChg>
      <pc:sldChg chg="del">
        <pc:chgData name="Rachel Kok" userId="adad1452-82d9-432f-b3d0-d27e1e0205a0" providerId="ADAL" clId="{0A5D8C98-A795-4CEF-846B-F820A6BA8DC3}" dt="2022-11-15T08:12:43.091" v="3865" actId="47"/>
        <pc:sldMkLst>
          <pc:docMk/>
          <pc:sldMk cId="2049154393" sldId="293"/>
        </pc:sldMkLst>
      </pc:sldChg>
      <pc:sldChg chg="del">
        <pc:chgData name="Rachel Kok" userId="adad1452-82d9-432f-b3d0-d27e1e0205a0" providerId="ADAL" clId="{0A5D8C98-A795-4CEF-846B-F820A6BA8DC3}" dt="2022-11-15T08:12:43.091" v="3865" actId="47"/>
        <pc:sldMkLst>
          <pc:docMk/>
          <pc:sldMk cId="3205913796" sldId="294"/>
        </pc:sldMkLst>
      </pc:sldChg>
      <pc:sldChg chg="del">
        <pc:chgData name="Rachel Kok" userId="adad1452-82d9-432f-b3d0-d27e1e0205a0" providerId="ADAL" clId="{0A5D8C98-A795-4CEF-846B-F820A6BA8DC3}" dt="2022-11-15T08:12:43.091" v="3865" actId="47"/>
        <pc:sldMkLst>
          <pc:docMk/>
          <pc:sldMk cId="3327032872" sldId="295"/>
        </pc:sldMkLst>
      </pc:sldChg>
      <pc:sldChg chg="del">
        <pc:chgData name="Rachel Kok" userId="adad1452-82d9-432f-b3d0-d27e1e0205a0" providerId="ADAL" clId="{0A5D8C98-A795-4CEF-846B-F820A6BA8DC3}" dt="2022-11-15T08:12:43.091" v="3865" actId="47"/>
        <pc:sldMkLst>
          <pc:docMk/>
          <pc:sldMk cId="2452998354" sldId="296"/>
        </pc:sldMkLst>
      </pc:sldChg>
      <pc:sldChg chg="modSp del mod">
        <pc:chgData name="Rachel Kok" userId="adad1452-82d9-432f-b3d0-d27e1e0205a0" providerId="ADAL" clId="{0A5D8C98-A795-4CEF-846B-F820A6BA8DC3}" dt="2022-11-11T11:05:17.291" v="28" actId="47"/>
        <pc:sldMkLst>
          <pc:docMk/>
          <pc:sldMk cId="268185594" sldId="297"/>
        </pc:sldMkLst>
        <pc:spChg chg="mod">
          <ac:chgData name="Rachel Kok" userId="adad1452-82d9-432f-b3d0-d27e1e0205a0" providerId="ADAL" clId="{0A5D8C98-A795-4CEF-846B-F820A6BA8DC3}" dt="2022-11-11T11:05:15.264" v="27" actId="20577"/>
          <ac:spMkLst>
            <pc:docMk/>
            <pc:sldMk cId="268185594" sldId="297"/>
            <ac:spMk id="5" creationId="{00000000-0000-0000-0000-000000000000}"/>
          </ac:spMkLst>
        </pc:spChg>
      </pc:sldChg>
      <pc:sldChg chg="del">
        <pc:chgData name="Rachel Kok" userId="adad1452-82d9-432f-b3d0-d27e1e0205a0" providerId="ADAL" clId="{0A5D8C98-A795-4CEF-846B-F820A6BA8DC3}" dt="2022-11-15T08:12:43.091" v="3865" actId="47"/>
        <pc:sldMkLst>
          <pc:docMk/>
          <pc:sldMk cId="4252538203" sldId="298"/>
        </pc:sldMkLst>
      </pc:sldChg>
      <pc:sldChg chg="del">
        <pc:chgData name="Rachel Kok" userId="adad1452-82d9-432f-b3d0-d27e1e0205a0" providerId="ADAL" clId="{0A5D8C98-A795-4CEF-846B-F820A6BA8DC3}" dt="2022-11-15T08:12:43.091" v="3865" actId="47"/>
        <pc:sldMkLst>
          <pc:docMk/>
          <pc:sldMk cId="1586202556" sldId="299"/>
        </pc:sldMkLst>
      </pc:sldChg>
      <pc:sldChg chg="del">
        <pc:chgData name="Rachel Kok" userId="adad1452-82d9-432f-b3d0-d27e1e0205a0" providerId="ADAL" clId="{0A5D8C98-A795-4CEF-846B-F820A6BA8DC3}" dt="2022-11-15T08:12:43.091" v="3865" actId="47"/>
        <pc:sldMkLst>
          <pc:docMk/>
          <pc:sldMk cId="155657408" sldId="300"/>
        </pc:sldMkLst>
      </pc:sldChg>
      <pc:sldChg chg="del">
        <pc:chgData name="Rachel Kok" userId="adad1452-82d9-432f-b3d0-d27e1e0205a0" providerId="ADAL" clId="{0A5D8C98-A795-4CEF-846B-F820A6BA8DC3}" dt="2022-11-15T08:12:43.091" v="3865" actId="47"/>
        <pc:sldMkLst>
          <pc:docMk/>
          <pc:sldMk cId="3884050274" sldId="301"/>
        </pc:sldMkLst>
      </pc:sldChg>
      <pc:sldChg chg="del">
        <pc:chgData name="Rachel Kok" userId="adad1452-82d9-432f-b3d0-d27e1e0205a0" providerId="ADAL" clId="{0A5D8C98-A795-4CEF-846B-F820A6BA8DC3}" dt="2022-11-15T08:12:43.091" v="3865" actId="47"/>
        <pc:sldMkLst>
          <pc:docMk/>
          <pc:sldMk cId="3927872437" sldId="302"/>
        </pc:sldMkLst>
      </pc:sldChg>
      <pc:sldChg chg="modSp mod modTransition modNotesTx">
        <pc:chgData name="Rachel Kok" userId="adad1452-82d9-432f-b3d0-d27e1e0205a0" providerId="ADAL" clId="{0A5D8C98-A795-4CEF-846B-F820A6BA8DC3}" dt="2022-12-01T10:03:27.617" v="5608"/>
        <pc:sldMkLst>
          <pc:docMk/>
          <pc:sldMk cId="4283815545" sldId="304"/>
        </pc:sldMkLst>
        <pc:spChg chg="mod">
          <ac:chgData name="Rachel Kok" userId="adad1452-82d9-432f-b3d0-d27e1e0205a0" providerId="ADAL" clId="{0A5D8C98-A795-4CEF-846B-F820A6BA8DC3}" dt="2022-12-01T09:38:16.432" v="5183" actId="1076"/>
          <ac:spMkLst>
            <pc:docMk/>
            <pc:sldMk cId="4283815545" sldId="304"/>
            <ac:spMk id="5" creationId="{00000000-0000-0000-0000-000000000000}"/>
          </ac:spMkLst>
        </pc:spChg>
        <pc:spChg chg="mod">
          <ac:chgData name="Rachel Kok" userId="adad1452-82d9-432f-b3d0-d27e1e0205a0" providerId="ADAL" clId="{0A5D8C98-A795-4CEF-846B-F820A6BA8DC3}" dt="2022-12-01T09:49:10.611" v="5234" actId="1076"/>
          <ac:spMkLst>
            <pc:docMk/>
            <pc:sldMk cId="4283815545" sldId="304"/>
            <ac:spMk id="12" creationId="{D57BBFE9-46C5-44A4-8AC7-0F4E7624BA8E}"/>
          </ac:spMkLst>
        </pc:spChg>
        <pc:spChg chg="mod">
          <ac:chgData name="Rachel Kok" userId="adad1452-82d9-432f-b3d0-d27e1e0205a0" providerId="ADAL" clId="{0A5D8C98-A795-4CEF-846B-F820A6BA8DC3}" dt="2022-12-01T09:38:19.996" v="5184" actId="1076"/>
          <ac:spMkLst>
            <pc:docMk/>
            <pc:sldMk cId="4283815545" sldId="304"/>
            <ac:spMk id="22" creationId="{00000000-0000-0000-0000-000000000000}"/>
          </ac:spMkLst>
        </pc:spChg>
      </pc:sldChg>
      <pc:sldChg chg="del">
        <pc:chgData name="Rachel Kok" userId="adad1452-82d9-432f-b3d0-d27e1e0205a0" providerId="ADAL" clId="{0A5D8C98-A795-4CEF-846B-F820A6BA8DC3}" dt="2022-11-15T08:12:43.091" v="3865" actId="47"/>
        <pc:sldMkLst>
          <pc:docMk/>
          <pc:sldMk cId="2161439794" sldId="305"/>
        </pc:sldMkLst>
      </pc:sldChg>
      <pc:sldChg chg="del">
        <pc:chgData name="Rachel Kok" userId="adad1452-82d9-432f-b3d0-d27e1e0205a0" providerId="ADAL" clId="{0A5D8C98-A795-4CEF-846B-F820A6BA8DC3}" dt="2022-11-15T08:12:43.091" v="3865" actId="47"/>
        <pc:sldMkLst>
          <pc:docMk/>
          <pc:sldMk cId="1124824342" sldId="306"/>
        </pc:sldMkLst>
      </pc:sldChg>
      <pc:sldChg chg="modSp mod ord modTransition modNotesTx">
        <pc:chgData name="Rachel Kok" userId="adad1452-82d9-432f-b3d0-d27e1e0205a0" providerId="ADAL" clId="{0A5D8C98-A795-4CEF-846B-F820A6BA8DC3}" dt="2022-12-01T10:03:27.617" v="5608"/>
        <pc:sldMkLst>
          <pc:docMk/>
          <pc:sldMk cId="3556908845" sldId="307"/>
        </pc:sldMkLst>
        <pc:spChg chg="mod">
          <ac:chgData name="Rachel Kok" userId="adad1452-82d9-432f-b3d0-d27e1e0205a0" providerId="ADAL" clId="{0A5D8C98-A795-4CEF-846B-F820A6BA8DC3}" dt="2022-11-11T11:53:23.303" v="1513" actId="1076"/>
          <ac:spMkLst>
            <pc:docMk/>
            <pc:sldMk cId="3556908845" sldId="307"/>
            <ac:spMk id="3" creationId="{00000000-0000-0000-0000-000000000000}"/>
          </ac:spMkLst>
        </pc:spChg>
        <pc:spChg chg="mod">
          <ac:chgData name="Rachel Kok" userId="adad1452-82d9-432f-b3d0-d27e1e0205a0" providerId="ADAL" clId="{0A5D8C98-A795-4CEF-846B-F820A6BA8DC3}" dt="2022-11-11T11:53:33.509" v="1517" actId="120"/>
          <ac:spMkLst>
            <pc:docMk/>
            <pc:sldMk cId="3556908845" sldId="307"/>
            <ac:spMk id="4" creationId="{00000000-0000-0000-0000-000000000000}"/>
          </ac:spMkLst>
        </pc:spChg>
        <pc:spChg chg="mod">
          <ac:chgData name="Rachel Kok" userId="adad1452-82d9-432f-b3d0-d27e1e0205a0" providerId="ADAL" clId="{0A5D8C98-A795-4CEF-846B-F820A6BA8DC3}" dt="2022-11-11T11:53:25.774" v="1515" actId="1076"/>
          <ac:spMkLst>
            <pc:docMk/>
            <pc:sldMk cId="3556908845" sldId="307"/>
            <ac:spMk id="11" creationId="{00000000-0000-0000-0000-000000000000}"/>
          </ac:spMkLst>
        </pc:spChg>
        <pc:picChg chg="mod">
          <ac:chgData name="Rachel Kok" userId="adad1452-82d9-432f-b3d0-d27e1e0205a0" providerId="ADAL" clId="{0A5D8C98-A795-4CEF-846B-F820A6BA8DC3}" dt="2022-11-11T11:53:00.406" v="1508" actId="14100"/>
          <ac:picMkLst>
            <pc:docMk/>
            <pc:sldMk cId="3556908845" sldId="307"/>
            <ac:picMk id="1026" creationId="{E11F78C0-00AE-4161-9D8A-1802F2173E9A}"/>
          </ac:picMkLst>
        </pc:picChg>
      </pc:sldChg>
      <pc:sldChg chg="del">
        <pc:chgData name="Rachel Kok" userId="adad1452-82d9-432f-b3d0-d27e1e0205a0" providerId="ADAL" clId="{0A5D8C98-A795-4CEF-846B-F820A6BA8DC3}" dt="2022-11-15T08:12:43.091" v="3865" actId="47"/>
        <pc:sldMkLst>
          <pc:docMk/>
          <pc:sldMk cId="1211017112" sldId="308"/>
        </pc:sldMkLst>
      </pc:sldChg>
      <pc:sldChg chg="del">
        <pc:chgData name="Rachel Kok" userId="adad1452-82d9-432f-b3d0-d27e1e0205a0" providerId="ADAL" clId="{0A5D8C98-A795-4CEF-846B-F820A6BA8DC3}" dt="2022-11-15T08:12:43.091" v="3865" actId="47"/>
        <pc:sldMkLst>
          <pc:docMk/>
          <pc:sldMk cId="1007989565" sldId="309"/>
        </pc:sldMkLst>
      </pc:sldChg>
      <pc:sldChg chg="del">
        <pc:chgData name="Rachel Kok" userId="adad1452-82d9-432f-b3d0-d27e1e0205a0" providerId="ADAL" clId="{0A5D8C98-A795-4CEF-846B-F820A6BA8DC3}" dt="2022-11-15T08:12:43.091" v="3865" actId="47"/>
        <pc:sldMkLst>
          <pc:docMk/>
          <pc:sldMk cId="2045756517" sldId="310"/>
        </pc:sldMkLst>
      </pc:sldChg>
      <pc:sldChg chg="del">
        <pc:chgData name="Rachel Kok" userId="adad1452-82d9-432f-b3d0-d27e1e0205a0" providerId="ADAL" clId="{0A5D8C98-A795-4CEF-846B-F820A6BA8DC3}" dt="2022-11-15T08:12:43.091" v="3865" actId="47"/>
        <pc:sldMkLst>
          <pc:docMk/>
          <pc:sldMk cId="150613836" sldId="311"/>
        </pc:sldMkLst>
      </pc:sldChg>
      <pc:sldChg chg="del">
        <pc:chgData name="Rachel Kok" userId="adad1452-82d9-432f-b3d0-d27e1e0205a0" providerId="ADAL" clId="{0A5D8C98-A795-4CEF-846B-F820A6BA8DC3}" dt="2022-11-15T08:12:43.091" v="3865" actId="47"/>
        <pc:sldMkLst>
          <pc:docMk/>
          <pc:sldMk cId="1739568516" sldId="312"/>
        </pc:sldMkLst>
      </pc:sldChg>
      <pc:sldChg chg="del ord">
        <pc:chgData name="Rachel Kok" userId="adad1452-82d9-432f-b3d0-d27e1e0205a0" providerId="ADAL" clId="{0A5D8C98-A795-4CEF-846B-F820A6BA8DC3}" dt="2022-11-15T08:12:43.091" v="3865" actId="47"/>
        <pc:sldMkLst>
          <pc:docMk/>
          <pc:sldMk cId="798863570" sldId="313"/>
        </pc:sldMkLst>
      </pc:sldChg>
      <pc:sldChg chg="del">
        <pc:chgData name="Rachel Kok" userId="adad1452-82d9-432f-b3d0-d27e1e0205a0" providerId="ADAL" clId="{0A5D8C98-A795-4CEF-846B-F820A6BA8DC3}" dt="2022-11-15T08:12:43.091" v="3865" actId="47"/>
        <pc:sldMkLst>
          <pc:docMk/>
          <pc:sldMk cId="3108354898" sldId="314"/>
        </pc:sldMkLst>
      </pc:sldChg>
      <pc:sldChg chg="del">
        <pc:chgData name="Rachel Kok" userId="adad1452-82d9-432f-b3d0-d27e1e0205a0" providerId="ADAL" clId="{0A5D8C98-A795-4CEF-846B-F820A6BA8DC3}" dt="2022-11-15T08:12:43.091" v="3865" actId="47"/>
        <pc:sldMkLst>
          <pc:docMk/>
          <pc:sldMk cId="31822801" sldId="315"/>
        </pc:sldMkLst>
      </pc:sldChg>
      <pc:sldChg chg="del">
        <pc:chgData name="Rachel Kok" userId="adad1452-82d9-432f-b3d0-d27e1e0205a0" providerId="ADAL" clId="{0A5D8C98-A795-4CEF-846B-F820A6BA8DC3}" dt="2022-11-15T08:12:43.091" v="3865" actId="47"/>
        <pc:sldMkLst>
          <pc:docMk/>
          <pc:sldMk cId="4158096779" sldId="316"/>
        </pc:sldMkLst>
      </pc:sldChg>
      <pc:sldChg chg="del">
        <pc:chgData name="Rachel Kok" userId="adad1452-82d9-432f-b3d0-d27e1e0205a0" providerId="ADAL" clId="{0A5D8C98-A795-4CEF-846B-F820A6BA8DC3}" dt="2022-11-15T08:12:43.091" v="3865" actId="47"/>
        <pc:sldMkLst>
          <pc:docMk/>
          <pc:sldMk cId="156493258" sldId="317"/>
        </pc:sldMkLst>
      </pc:sldChg>
      <pc:sldChg chg="del">
        <pc:chgData name="Rachel Kok" userId="adad1452-82d9-432f-b3d0-d27e1e0205a0" providerId="ADAL" clId="{0A5D8C98-A795-4CEF-846B-F820A6BA8DC3}" dt="2022-11-15T08:12:43.091" v="3865" actId="47"/>
        <pc:sldMkLst>
          <pc:docMk/>
          <pc:sldMk cId="1430453501" sldId="318"/>
        </pc:sldMkLst>
      </pc:sldChg>
      <pc:sldChg chg="del">
        <pc:chgData name="Rachel Kok" userId="adad1452-82d9-432f-b3d0-d27e1e0205a0" providerId="ADAL" clId="{0A5D8C98-A795-4CEF-846B-F820A6BA8DC3}" dt="2022-11-15T08:12:43.091" v="3865" actId="47"/>
        <pc:sldMkLst>
          <pc:docMk/>
          <pc:sldMk cId="381882442" sldId="319"/>
        </pc:sldMkLst>
      </pc:sldChg>
      <pc:sldChg chg="del ord">
        <pc:chgData name="Rachel Kok" userId="adad1452-82d9-432f-b3d0-d27e1e0205a0" providerId="ADAL" clId="{0A5D8C98-A795-4CEF-846B-F820A6BA8DC3}" dt="2022-11-11T13:16:37.188" v="3034" actId="47"/>
        <pc:sldMkLst>
          <pc:docMk/>
          <pc:sldMk cId="3482770821" sldId="321"/>
        </pc:sldMkLst>
      </pc:sldChg>
      <pc:sldChg chg="modSp mod ord modTransition">
        <pc:chgData name="Rachel Kok" userId="adad1452-82d9-432f-b3d0-d27e1e0205a0" providerId="ADAL" clId="{0A5D8C98-A795-4CEF-846B-F820A6BA8DC3}" dt="2022-12-01T10:03:27.617" v="5608"/>
        <pc:sldMkLst>
          <pc:docMk/>
          <pc:sldMk cId="3518323533" sldId="322"/>
        </pc:sldMkLst>
        <pc:spChg chg="mod">
          <ac:chgData name="Rachel Kok" userId="adad1452-82d9-432f-b3d0-d27e1e0205a0" providerId="ADAL" clId="{0A5D8C98-A795-4CEF-846B-F820A6BA8DC3}" dt="2022-11-15T08:14:34.255" v="3869" actId="27636"/>
          <ac:spMkLst>
            <pc:docMk/>
            <pc:sldMk cId="3518323533" sldId="322"/>
            <ac:spMk id="4" creationId="{C302E69E-37F4-465A-809A-897ADD013FC9}"/>
          </ac:spMkLst>
        </pc:spChg>
      </pc:sldChg>
      <pc:sldChg chg="addSp delSp modSp add mod ord modTransition setBg modAnim delDesignElem modNotesTx">
        <pc:chgData name="Rachel Kok" userId="adad1452-82d9-432f-b3d0-d27e1e0205a0" providerId="ADAL" clId="{0A5D8C98-A795-4CEF-846B-F820A6BA8DC3}" dt="2022-12-01T10:03:27.617" v="5608"/>
        <pc:sldMkLst>
          <pc:docMk/>
          <pc:sldMk cId="2017813170" sldId="323"/>
        </pc:sldMkLst>
        <pc:spChg chg="add del">
          <ac:chgData name="Rachel Kok" userId="adad1452-82d9-432f-b3d0-d27e1e0205a0" providerId="ADAL" clId="{0A5D8C98-A795-4CEF-846B-F820A6BA8DC3}" dt="2022-11-11T11:09:16.595" v="157" actId="478"/>
          <ac:spMkLst>
            <pc:docMk/>
            <pc:sldMk cId="2017813170" sldId="323"/>
            <ac:spMk id="2" creationId="{8A92786E-665F-4DFA-A22C-252B686A83EB}"/>
          </ac:spMkLst>
        </pc:spChg>
        <pc:spChg chg="mod">
          <ac:chgData name="Rachel Kok" userId="adad1452-82d9-432f-b3d0-d27e1e0205a0" providerId="ADAL" clId="{0A5D8C98-A795-4CEF-846B-F820A6BA8DC3}" dt="2022-11-11T12:16:39.870" v="1858" actId="20577"/>
          <ac:spMkLst>
            <pc:docMk/>
            <pc:sldMk cId="2017813170" sldId="323"/>
            <ac:spMk id="3" creationId="{94672DB6-1C47-487B-A40F-01A7BB24C590}"/>
          </ac:spMkLst>
        </pc:spChg>
        <pc:spChg chg="add del mod">
          <ac:chgData name="Rachel Kok" userId="adad1452-82d9-432f-b3d0-d27e1e0205a0" providerId="ADAL" clId="{0A5D8C98-A795-4CEF-846B-F820A6BA8DC3}" dt="2022-11-11T11:08:08.375" v="154" actId="478"/>
          <ac:spMkLst>
            <pc:docMk/>
            <pc:sldMk cId="2017813170" sldId="323"/>
            <ac:spMk id="6" creationId="{3E09218B-E389-43AA-B532-AEFCB29AFF52}"/>
          </ac:spMkLst>
        </pc:spChg>
        <pc:spChg chg="mod">
          <ac:chgData name="Rachel Kok" userId="adad1452-82d9-432f-b3d0-d27e1e0205a0" providerId="ADAL" clId="{0A5D8C98-A795-4CEF-846B-F820A6BA8DC3}" dt="2022-12-01T09:51:06.919" v="5242" actId="208"/>
          <ac:spMkLst>
            <pc:docMk/>
            <pc:sldMk cId="2017813170" sldId="323"/>
            <ac:spMk id="8" creationId="{8206F81E-2CB8-4B01-8E13-378BD5F85234}"/>
          </ac:spMkLst>
        </pc:spChg>
        <pc:spChg chg="del">
          <ac:chgData name="Rachel Kok" userId="adad1452-82d9-432f-b3d0-d27e1e0205a0" providerId="ADAL" clId="{0A5D8C98-A795-4CEF-846B-F820A6BA8DC3}" dt="2022-11-11T11:06:39.736" v="122"/>
          <ac:spMkLst>
            <pc:docMk/>
            <pc:sldMk cId="2017813170" sldId="323"/>
            <ac:spMk id="9" creationId="{5A133C1E-CB83-47F3-8F35-94C2A7C58EE2}"/>
          </ac:spMkLst>
        </pc:spChg>
        <pc:spChg chg="mod">
          <ac:chgData name="Rachel Kok" userId="adad1452-82d9-432f-b3d0-d27e1e0205a0" providerId="ADAL" clId="{0A5D8C98-A795-4CEF-846B-F820A6BA8DC3}" dt="2022-12-01T09:51:06.919" v="5242" actId="208"/>
          <ac:spMkLst>
            <pc:docMk/>
            <pc:sldMk cId="2017813170" sldId="323"/>
            <ac:spMk id="10" creationId="{DCA83FE8-82AC-4D2B-B1A9-957BE0F56F65}"/>
          </ac:spMkLst>
        </pc:spChg>
        <pc:spChg chg="del">
          <ac:chgData name="Rachel Kok" userId="adad1452-82d9-432f-b3d0-d27e1e0205a0" providerId="ADAL" clId="{0A5D8C98-A795-4CEF-846B-F820A6BA8DC3}" dt="2022-11-11T11:06:39.736" v="122"/>
          <ac:spMkLst>
            <pc:docMk/>
            <pc:sldMk cId="2017813170" sldId="323"/>
            <ac:spMk id="11" creationId="{289E943A-225D-44B1-B345-D7FDBA43C1CE}"/>
          </ac:spMkLst>
        </pc:spChg>
        <pc:spChg chg="mod">
          <ac:chgData name="Rachel Kok" userId="adad1452-82d9-432f-b3d0-d27e1e0205a0" providerId="ADAL" clId="{0A5D8C98-A795-4CEF-846B-F820A6BA8DC3}" dt="2022-12-01T09:54:14.973" v="5247" actId="1076"/>
          <ac:spMkLst>
            <pc:docMk/>
            <pc:sldMk cId="2017813170" sldId="323"/>
            <ac:spMk id="12" creationId="{44F3D003-07C9-44D2-995D-2161CAA48117}"/>
          </ac:spMkLst>
        </pc:spChg>
        <pc:spChg chg="mod">
          <ac:chgData name="Rachel Kok" userId="adad1452-82d9-432f-b3d0-d27e1e0205a0" providerId="ADAL" clId="{0A5D8C98-A795-4CEF-846B-F820A6BA8DC3}" dt="2022-12-01T09:54:11.381" v="5246" actId="1076"/>
          <ac:spMkLst>
            <pc:docMk/>
            <pc:sldMk cId="2017813170" sldId="323"/>
            <ac:spMk id="13" creationId="{304BD921-A973-4B74-8AAB-4BEBB3592703}"/>
          </ac:spMkLst>
        </pc:spChg>
        <pc:spChg chg="mod">
          <ac:chgData name="Rachel Kok" userId="adad1452-82d9-432f-b3d0-d27e1e0205a0" providerId="ADAL" clId="{0A5D8C98-A795-4CEF-846B-F820A6BA8DC3}" dt="2022-12-01T09:52:43.165" v="5243" actId="1076"/>
          <ac:spMkLst>
            <pc:docMk/>
            <pc:sldMk cId="2017813170" sldId="323"/>
            <ac:spMk id="14" creationId="{DDD0EE7D-B185-431B-8282-21A0EB588FDA}"/>
          </ac:spMkLst>
        </pc:spChg>
        <pc:spChg chg="add del mod">
          <ac:chgData name="Rachel Kok" userId="adad1452-82d9-432f-b3d0-d27e1e0205a0" providerId="ADAL" clId="{0A5D8C98-A795-4CEF-846B-F820A6BA8DC3}" dt="2022-11-11T11:08:07.923" v="153"/>
          <ac:spMkLst>
            <pc:docMk/>
            <pc:sldMk cId="2017813170" sldId="323"/>
            <ac:spMk id="15" creationId="{AFC6B50D-A226-4420-B5B0-6F79242AB25C}"/>
          </ac:spMkLst>
        </pc:spChg>
        <pc:spChg chg="add del mod">
          <ac:chgData name="Rachel Kok" userId="adad1452-82d9-432f-b3d0-d27e1e0205a0" providerId="ADAL" clId="{0A5D8C98-A795-4CEF-846B-F820A6BA8DC3}" dt="2022-11-11T11:09:22.366" v="158" actId="478"/>
          <ac:spMkLst>
            <pc:docMk/>
            <pc:sldMk cId="2017813170" sldId="323"/>
            <ac:spMk id="16" creationId="{EB90736C-1CC0-4DDA-817E-80B165797148}"/>
          </ac:spMkLst>
        </pc:spChg>
        <pc:spChg chg="add mod">
          <ac:chgData name="Rachel Kok" userId="adad1452-82d9-432f-b3d0-d27e1e0205a0" providerId="ADAL" clId="{0A5D8C98-A795-4CEF-846B-F820A6BA8DC3}" dt="2022-11-11T11:14:28.133" v="213" actId="1076"/>
          <ac:spMkLst>
            <pc:docMk/>
            <pc:sldMk cId="2017813170" sldId="323"/>
            <ac:spMk id="17" creationId="{19BF36BF-8079-47F5-BE73-21192392CB04}"/>
          </ac:spMkLst>
        </pc:spChg>
        <pc:spChg chg="add mod">
          <ac:chgData name="Rachel Kok" userId="adad1452-82d9-432f-b3d0-d27e1e0205a0" providerId="ADAL" clId="{0A5D8C98-A795-4CEF-846B-F820A6BA8DC3}" dt="2022-12-01T09:46:20.359" v="5203" actId="14100"/>
          <ac:spMkLst>
            <pc:docMk/>
            <pc:sldMk cId="2017813170" sldId="323"/>
            <ac:spMk id="18" creationId="{C451093D-EF8C-4000-89B8-4CE8851BFD6A}"/>
          </ac:spMkLst>
        </pc:spChg>
        <pc:picChg chg="add del mod modCrop">
          <ac:chgData name="Rachel Kok" userId="adad1452-82d9-432f-b3d0-d27e1e0205a0" providerId="ADAL" clId="{0A5D8C98-A795-4CEF-846B-F820A6BA8DC3}" dt="2022-12-01T09:54:38.079" v="5248" actId="208"/>
          <ac:picMkLst>
            <pc:docMk/>
            <pc:sldMk cId="2017813170" sldId="323"/>
            <ac:picMk id="5" creationId="{D669B482-D979-780F-9838-C2C263DEDD7B}"/>
          </ac:picMkLst>
        </pc:picChg>
        <pc:picChg chg="add del mod">
          <ac:chgData name="Rachel Kok" userId="adad1452-82d9-432f-b3d0-d27e1e0205a0" providerId="ADAL" clId="{0A5D8C98-A795-4CEF-846B-F820A6BA8DC3}" dt="2022-11-11T12:06:13.499" v="1528"/>
          <ac:picMkLst>
            <pc:docMk/>
            <pc:sldMk cId="2017813170" sldId="323"/>
            <ac:picMk id="20" creationId="{F93D4CA3-E52B-4E86-AFBA-A45EB8340B2B}"/>
          </ac:picMkLst>
        </pc:picChg>
      </pc:sldChg>
      <pc:sldChg chg="addSp delSp modSp add del mod">
        <pc:chgData name="Rachel Kok" userId="adad1452-82d9-432f-b3d0-d27e1e0205a0" providerId="ADAL" clId="{0A5D8C98-A795-4CEF-846B-F820A6BA8DC3}" dt="2022-11-11T11:31:34.775" v="354" actId="47"/>
        <pc:sldMkLst>
          <pc:docMk/>
          <pc:sldMk cId="2122409648" sldId="324"/>
        </pc:sldMkLst>
        <pc:spChg chg="mod">
          <ac:chgData name="Rachel Kok" userId="adad1452-82d9-432f-b3d0-d27e1e0205a0" providerId="ADAL" clId="{0A5D8C98-A795-4CEF-846B-F820A6BA8DC3}" dt="2022-11-11T11:15:59.651" v="229" actId="20577"/>
          <ac:spMkLst>
            <pc:docMk/>
            <pc:sldMk cId="2122409648" sldId="324"/>
            <ac:spMk id="5" creationId="{00000000-0000-0000-0000-000000000000}"/>
          </ac:spMkLst>
        </pc:spChg>
        <pc:spChg chg="mod">
          <ac:chgData name="Rachel Kok" userId="adad1452-82d9-432f-b3d0-d27e1e0205a0" providerId="ADAL" clId="{0A5D8C98-A795-4CEF-846B-F820A6BA8DC3}" dt="2022-11-11T11:16:14.785" v="260" actId="20577"/>
          <ac:spMkLst>
            <pc:docMk/>
            <pc:sldMk cId="2122409648" sldId="324"/>
            <ac:spMk id="16" creationId="{9A9CE1AF-17DA-4885-AF46-1AE017483D68}"/>
          </ac:spMkLst>
        </pc:spChg>
        <pc:picChg chg="add mod">
          <ac:chgData name="Rachel Kok" userId="adad1452-82d9-432f-b3d0-d27e1e0205a0" providerId="ADAL" clId="{0A5D8C98-A795-4CEF-846B-F820A6BA8DC3}" dt="2022-11-11T11:24:40.829" v="319" actId="1076"/>
          <ac:picMkLst>
            <pc:docMk/>
            <pc:sldMk cId="2122409648" sldId="324"/>
            <ac:picMk id="3" creationId="{37EE56CE-7519-4C69-B65E-157086C61ED9}"/>
          </ac:picMkLst>
        </pc:picChg>
        <pc:picChg chg="add del mod">
          <ac:chgData name="Rachel Kok" userId="adad1452-82d9-432f-b3d0-d27e1e0205a0" providerId="ADAL" clId="{0A5D8C98-A795-4CEF-846B-F820A6BA8DC3}" dt="2022-11-11T11:20:32.586" v="269" actId="478"/>
          <ac:picMkLst>
            <pc:docMk/>
            <pc:sldMk cId="2122409648" sldId="324"/>
            <ac:picMk id="8" creationId="{EC45C4E1-2892-4DA4-8D4A-4D9BEBAE2D97}"/>
          </ac:picMkLst>
        </pc:picChg>
        <pc:picChg chg="add mod">
          <ac:chgData name="Rachel Kok" userId="adad1452-82d9-432f-b3d0-d27e1e0205a0" providerId="ADAL" clId="{0A5D8C98-A795-4CEF-846B-F820A6BA8DC3}" dt="2022-11-11T11:22:19.872" v="308" actId="1076"/>
          <ac:picMkLst>
            <pc:docMk/>
            <pc:sldMk cId="2122409648" sldId="324"/>
            <ac:picMk id="9" creationId="{6135F3FD-CA35-4135-A954-70F5FAE19538}"/>
          </ac:picMkLst>
        </pc:picChg>
        <pc:picChg chg="add mod">
          <ac:chgData name="Rachel Kok" userId="adad1452-82d9-432f-b3d0-d27e1e0205a0" providerId="ADAL" clId="{0A5D8C98-A795-4CEF-846B-F820A6BA8DC3}" dt="2022-11-11T11:24:47.422" v="322" actId="732"/>
          <ac:picMkLst>
            <pc:docMk/>
            <pc:sldMk cId="2122409648" sldId="324"/>
            <ac:picMk id="10" creationId="{04881F0C-4F78-43C1-908B-DE5990834B98}"/>
          </ac:picMkLst>
        </pc:picChg>
        <pc:picChg chg="add mod">
          <ac:chgData name="Rachel Kok" userId="adad1452-82d9-432f-b3d0-d27e1e0205a0" providerId="ADAL" clId="{0A5D8C98-A795-4CEF-846B-F820A6BA8DC3}" dt="2022-11-11T11:24:31.942" v="314" actId="1076"/>
          <ac:picMkLst>
            <pc:docMk/>
            <pc:sldMk cId="2122409648" sldId="324"/>
            <ac:picMk id="1026" creationId="{061237EA-58EC-48E2-997B-EC0916EC151B}"/>
          </ac:picMkLst>
        </pc:picChg>
      </pc:sldChg>
      <pc:sldChg chg="addSp delSp modSp add mod modTransition setBg modNotesTx">
        <pc:chgData name="Rachel Kok" userId="adad1452-82d9-432f-b3d0-d27e1e0205a0" providerId="ADAL" clId="{0A5D8C98-A795-4CEF-846B-F820A6BA8DC3}" dt="2022-12-01T10:03:27.617" v="5608"/>
        <pc:sldMkLst>
          <pc:docMk/>
          <pc:sldMk cId="3030852176" sldId="325"/>
        </pc:sldMkLst>
        <pc:spChg chg="del mod">
          <ac:chgData name="Rachel Kok" userId="adad1452-82d9-432f-b3d0-d27e1e0205a0" providerId="ADAL" clId="{0A5D8C98-A795-4CEF-846B-F820A6BA8DC3}" dt="2022-11-11T11:26:14.562" v="336" actId="478"/>
          <ac:spMkLst>
            <pc:docMk/>
            <pc:sldMk cId="3030852176" sldId="325"/>
            <ac:spMk id="5" creationId="{00000000-0000-0000-0000-000000000000}"/>
          </ac:spMkLst>
        </pc:spChg>
        <pc:spChg chg="del">
          <ac:chgData name="Rachel Kok" userId="adad1452-82d9-432f-b3d0-d27e1e0205a0" providerId="ADAL" clId="{0A5D8C98-A795-4CEF-846B-F820A6BA8DC3}" dt="2022-11-11T11:25:02.913" v="324" actId="478"/>
          <ac:spMkLst>
            <pc:docMk/>
            <pc:sldMk cId="3030852176" sldId="325"/>
            <ac:spMk id="16" creationId="{9A9CE1AF-17DA-4885-AF46-1AE017483D68}"/>
          </ac:spMkLst>
        </pc:spChg>
        <pc:spChg chg="del">
          <ac:chgData name="Rachel Kok" userId="adad1452-82d9-432f-b3d0-d27e1e0205a0" providerId="ADAL" clId="{0A5D8C98-A795-4CEF-846B-F820A6BA8DC3}" dt="2022-11-11T11:25:07.443" v="325" actId="478"/>
          <ac:spMkLst>
            <pc:docMk/>
            <pc:sldMk cId="3030852176" sldId="325"/>
            <ac:spMk id="18" creationId="{1637A62B-DCB2-455C-8583-46677D4D10EB}"/>
          </ac:spMkLst>
        </pc:spChg>
        <pc:spChg chg="add mod">
          <ac:chgData name="Rachel Kok" userId="adad1452-82d9-432f-b3d0-d27e1e0205a0" providerId="ADAL" clId="{0A5D8C98-A795-4CEF-846B-F820A6BA8DC3}" dt="2022-11-11T11:26:28.869" v="341" actId="1076"/>
          <ac:spMkLst>
            <pc:docMk/>
            <pc:sldMk cId="3030852176" sldId="325"/>
            <ac:spMk id="22" creationId="{546FDC7B-2421-496E-861F-08FE2E62E259}"/>
          </ac:spMkLst>
        </pc:spChg>
        <pc:spChg chg="add del mod">
          <ac:chgData name="Rachel Kok" userId="adad1452-82d9-432f-b3d0-d27e1e0205a0" providerId="ADAL" clId="{0A5D8C98-A795-4CEF-846B-F820A6BA8DC3}" dt="2022-11-11T11:26:32.040" v="342" actId="1076"/>
          <ac:spMkLst>
            <pc:docMk/>
            <pc:sldMk cId="3030852176" sldId="325"/>
            <ac:spMk id="23" creationId="{FB1A354A-5E80-4360-86A2-0799AC37330C}"/>
          </ac:spMkLst>
        </pc:spChg>
        <pc:spChg chg="add mod">
          <ac:chgData name="Rachel Kok" userId="adad1452-82d9-432f-b3d0-d27e1e0205a0" providerId="ADAL" clId="{0A5D8C98-A795-4CEF-846B-F820A6BA8DC3}" dt="2022-11-11T11:26:04.669" v="332"/>
          <ac:spMkLst>
            <pc:docMk/>
            <pc:sldMk cId="3030852176" sldId="325"/>
            <ac:spMk id="25" creationId="{CC7AA7A7-8435-40B1-97F0-4C506C56A011}"/>
          </ac:spMkLst>
        </pc:spChg>
        <pc:spChg chg="add del">
          <ac:chgData name="Rachel Kok" userId="adad1452-82d9-432f-b3d0-d27e1e0205a0" providerId="ADAL" clId="{0A5D8C98-A795-4CEF-846B-F820A6BA8DC3}" dt="2022-11-11T11:25:30.732" v="328" actId="26606"/>
          <ac:spMkLst>
            <pc:docMk/>
            <pc:sldMk cId="3030852176" sldId="325"/>
            <ac:spMk id="1031" creationId="{9584E7D4-A2F5-41A9-A4AE-B84BD1346A6E}"/>
          </ac:spMkLst>
        </pc:spChg>
        <pc:spChg chg="add del">
          <ac:chgData name="Rachel Kok" userId="adad1452-82d9-432f-b3d0-d27e1e0205a0" providerId="ADAL" clId="{0A5D8C98-A795-4CEF-846B-F820A6BA8DC3}" dt="2022-11-11T11:25:30.732" v="328" actId="26606"/>
          <ac:spMkLst>
            <pc:docMk/>
            <pc:sldMk cId="3030852176" sldId="325"/>
            <ac:spMk id="1033" creationId="{912531D6-F318-49BD-859A-0B2B7159485B}"/>
          </ac:spMkLst>
        </pc:spChg>
        <pc:spChg chg="add del">
          <ac:chgData name="Rachel Kok" userId="adad1452-82d9-432f-b3d0-d27e1e0205a0" providerId="ADAL" clId="{0A5D8C98-A795-4CEF-846B-F820A6BA8DC3}" dt="2022-11-11T11:25:30.732" v="328" actId="26606"/>
          <ac:spMkLst>
            <pc:docMk/>
            <pc:sldMk cId="3030852176" sldId="325"/>
            <ac:spMk id="1035" creationId="{C3A78525-353D-47EB-B839-E380DBD7DE18}"/>
          </ac:spMkLst>
        </pc:spChg>
        <pc:spChg chg="add del">
          <ac:chgData name="Rachel Kok" userId="adad1452-82d9-432f-b3d0-d27e1e0205a0" providerId="ADAL" clId="{0A5D8C98-A795-4CEF-846B-F820A6BA8DC3}" dt="2022-11-11T11:25:30.732" v="328" actId="26606"/>
          <ac:spMkLst>
            <pc:docMk/>
            <pc:sldMk cId="3030852176" sldId="325"/>
            <ac:spMk id="1037" creationId="{6436C932-B8B8-4A70-8A0D-1A4AD0A9F20E}"/>
          </ac:spMkLst>
        </pc:spChg>
        <pc:spChg chg="add del">
          <ac:chgData name="Rachel Kok" userId="adad1452-82d9-432f-b3d0-d27e1e0205a0" providerId="ADAL" clId="{0A5D8C98-A795-4CEF-846B-F820A6BA8DC3}" dt="2022-11-11T11:25:30.732" v="328" actId="26606"/>
          <ac:spMkLst>
            <pc:docMk/>
            <pc:sldMk cId="3030852176" sldId="325"/>
            <ac:spMk id="1041" creationId="{BEC760C0-2D8A-4DE5-9990-FA96D59E535F}"/>
          </ac:spMkLst>
        </pc:spChg>
        <pc:spChg chg="add del">
          <ac:chgData name="Rachel Kok" userId="adad1452-82d9-432f-b3d0-d27e1e0205a0" providerId="ADAL" clId="{0A5D8C98-A795-4CEF-846B-F820A6BA8DC3}" dt="2022-11-11T11:25:34.946" v="330" actId="26606"/>
          <ac:spMkLst>
            <pc:docMk/>
            <pc:sldMk cId="3030852176" sldId="325"/>
            <ac:spMk id="1043" creationId="{1D49D6B2-8EAB-43EA-9B9C-26B868EFC575}"/>
          </ac:spMkLst>
        </pc:spChg>
        <pc:spChg chg="add del">
          <ac:chgData name="Rachel Kok" userId="adad1452-82d9-432f-b3d0-d27e1e0205a0" providerId="ADAL" clId="{0A5D8C98-A795-4CEF-846B-F820A6BA8DC3}" dt="2022-11-11T11:25:34.946" v="330" actId="26606"/>
          <ac:spMkLst>
            <pc:docMk/>
            <pc:sldMk cId="3030852176" sldId="325"/>
            <ac:spMk id="1044" creationId="{9904A71C-A624-4C54-AD15-AA40B1AC0EA5}"/>
          </ac:spMkLst>
        </pc:spChg>
        <pc:spChg chg="add">
          <ac:chgData name="Rachel Kok" userId="adad1452-82d9-432f-b3d0-d27e1e0205a0" providerId="ADAL" clId="{0A5D8C98-A795-4CEF-846B-F820A6BA8DC3}" dt="2022-11-11T11:25:34.964" v="331" actId="26606"/>
          <ac:spMkLst>
            <pc:docMk/>
            <pc:sldMk cId="3030852176" sldId="325"/>
            <ac:spMk id="1046" creationId="{0855A890-B60B-4670-9DC2-69DC05015AB3}"/>
          </ac:spMkLst>
        </pc:spChg>
        <pc:spChg chg="add">
          <ac:chgData name="Rachel Kok" userId="adad1452-82d9-432f-b3d0-d27e1e0205a0" providerId="ADAL" clId="{0A5D8C98-A795-4CEF-846B-F820A6BA8DC3}" dt="2022-11-11T11:25:34.964" v="331" actId="26606"/>
          <ac:spMkLst>
            <pc:docMk/>
            <pc:sldMk cId="3030852176" sldId="325"/>
            <ac:spMk id="1047" creationId="{90F533E9-6690-41A8-A372-4C6C622D028D}"/>
          </ac:spMkLst>
        </pc:spChg>
        <pc:spChg chg="add">
          <ac:chgData name="Rachel Kok" userId="adad1452-82d9-432f-b3d0-d27e1e0205a0" providerId="ADAL" clId="{0A5D8C98-A795-4CEF-846B-F820A6BA8DC3}" dt="2022-11-11T11:25:34.964" v="331" actId="26606"/>
          <ac:spMkLst>
            <pc:docMk/>
            <pc:sldMk cId="3030852176" sldId="325"/>
            <ac:spMk id="1048" creationId="{99413ED5-9ED4-4772-BCE4-2BCAE6B12E35}"/>
          </ac:spMkLst>
        </pc:spChg>
        <pc:spChg chg="add">
          <ac:chgData name="Rachel Kok" userId="adad1452-82d9-432f-b3d0-d27e1e0205a0" providerId="ADAL" clId="{0A5D8C98-A795-4CEF-846B-F820A6BA8DC3}" dt="2022-11-11T11:25:34.964" v="331" actId="26606"/>
          <ac:spMkLst>
            <pc:docMk/>
            <pc:sldMk cId="3030852176" sldId="325"/>
            <ac:spMk id="1049" creationId="{04357C93-F0CB-4A1C-8F77-4E9063789819}"/>
          </ac:spMkLst>
        </pc:spChg>
        <pc:picChg chg="mod">
          <ac:chgData name="Rachel Kok" userId="adad1452-82d9-432f-b3d0-d27e1e0205a0" providerId="ADAL" clId="{0A5D8C98-A795-4CEF-846B-F820A6BA8DC3}" dt="2022-11-11T11:25:34.964" v="331" actId="26606"/>
          <ac:picMkLst>
            <pc:docMk/>
            <pc:sldMk cId="3030852176" sldId="325"/>
            <ac:picMk id="3" creationId="{37EE56CE-7519-4C69-B65E-157086C61ED9}"/>
          </ac:picMkLst>
        </pc:picChg>
        <pc:picChg chg="add del mod">
          <ac:chgData name="Rachel Kok" userId="adad1452-82d9-432f-b3d0-d27e1e0205a0" providerId="ADAL" clId="{0A5D8C98-A795-4CEF-846B-F820A6BA8DC3}" dt="2022-11-11T11:42:25.630" v="1067" actId="478"/>
          <ac:picMkLst>
            <pc:docMk/>
            <pc:sldMk cId="3030852176" sldId="325"/>
            <ac:picMk id="4" creationId="{F26C6A72-DCF6-4E7C-8BD5-6584102773AB}"/>
          </ac:picMkLst>
        </pc:picChg>
        <pc:picChg chg="add mod">
          <ac:chgData name="Rachel Kok" userId="adad1452-82d9-432f-b3d0-d27e1e0205a0" providerId="ADAL" clId="{0A5D8C98-A795-4CEF-846B-F820A6BA8DC3}" dt="2022-11-11T11:42:50.724" v="1076" actId="14100"/>
          <ac:picMkLst>
            <pc:docMk/>
            <pc:sldMk cId="3030852176" sldId="325"/>
            <ac:picMk id="7" creationId="{7744E0C9-2DC2-4AA1-8CF5-294A577B74FA}"/>
          </ac:picMkLst>
        </pc:picChg>
        <pc:picChg chg="mod ord">
          <ac:chgData name="Rachel Kok" userId="adad1452-82d9-432f-b3d0-d27e1e0205a0" providerId="ADAL" clId="{0A5D8C98-A795-4CEF-846B-F820A6BA8DC3}" dt="2022-11-11T11:42:40.734" v="1072" actId="14100"/>
          <ac:picMkLst>
            <pc:docMk/>
            <pc:sldMk cId="3030852176" sldId="325"/>
            <ac:picMk id="9" creationId="{6135F3FD-CA35-4135-A954-70F5FAE19538}"/>
          </ac:picMkLst>
        </pc:picChg>
        <pc:picChg chg="mod ord">
          <ac:chgData name="Rachel Kok" userId="adad1452-82d9-432f-b3d0-d27e1e0205a0" providerId="ADAL" clId="{0A5D8C98-A795-4CEF-846B-F820A6BA8DC3}" dt="2022-11-11T11:25:34.964" v="331" actId="26606"/>
          <ac:picMkLst>
            <pc:docMk/>
            <pc:sldMk cId="3030852176" sldId="325"/>
            <ac:picMk id="10" creationId="{04881F0C-4F78-43C1-908B-DE5990834B98}"/>
          </ac:picMkLst>
        </pc:picChg>
        <pc:picChg chg="add mod">
          <ac:chgData name="Rachel Kok" userId="adad1452-82d9-432f-b3d0-d27e1e0205a0" providerId="ADAL" clId="{0A5D8C98-A795-4CEF-846B-F820A6BA8DC3}" dt="2022-12-01T09:38:38.271" v="5187"/>
          <ac:picMkLst>
            <pc:docMk/>
            <pc:sldMk cId="3030852176" sldId="325"/>
            <ac:picMk id="14" creationId="{D928A662-C1CE-410D-9B6C-BE17C6483DF2}"/>
          </ac:picMkLst>
        </pc:picChg>
        <pc:picChg chg="del">
          <ac:chgData name="Rachel Kok" userId="adad1452-82d9-432f-b3d0-d27e1e0205a0" providerId="ADAL" clId="{0A5D8C98-A795-4CEF-846B-F820A6BA8DC3}" dt="2022-11-11T11:25:08.760" v="326" actId="478"/>
          <ac:picMkLst>
            <pc:docMk/>
            <pc:sldMk cId="3030852176" sldId="325"/>
            <ac:picMk id="17" creationId="{E5B13013-2A36-4F4C-AF3F-0C3B8A4F07B2}"/>
          </ac:picMkLst>
        </pc:picChg>
        <pc:picChg chg="add del mod">
          <ac:chgData name="Rachel Kok" userId="adad1452-82d9-432f-b3d0-d27e1e0205a0" providerId="ADAL" clId="{0A5D8C98-A795-4CEF-846B-F820A6BA8DC3}" dt="2022-12-01T09:38:37.861" v="5186" actId="478"/>
          <ac:picMkLst>
            <pc:docMk/>
            <pc:sldMk cId="3030852176" sldId="325"/>
            <ac:picMk id="24" creationId="{06B10B11-B77C-43A7-828D-4F5B7319E11A}"/>
          </ac:picMkLst>
        </pc:picChg>
        <pc:picChg chg="add del mod modCrop">
          <ac:chgData name="Rachel Kok" userId="adad1452-82d9-432f-b3d0-d27e1e0205a0" providerId="ADAL" clId="{0A5D8C98-A795-4CEF-846B-F820A6BA8DC3}" dt="2022-11-11T11:42:15.548" v="1059" actId="478"/>
          <ac:picMkLst>
            <pc:docMk/>
            <pc:sldMk cId="3030852176" sldId="325"/>
            <ac:picMk id="26" creationId="{028A446D-1EDA-44C8-A732-0CFB65F7EB65}"/>
          </ac:picMkLst>
        </pc:picChg>
        <pc:picChg chg="del mod ord">
          <ac:chgData name="Rachel Kok" userId="adad1452-82d9-432f-b3d0-d27e1e0205a0" providerId="ADAL" clId="{0A5D8C98-A795-4CEF-846B-F820A6BA8DC3}" dt="2022-11-11T11:27:00.931" v="343" actId="478"/>
          <ac:picMkLst>
            <pc:docMk/>
            <pc:sldMk cId="3030852176" sldId="325"/>
            <ac:picMk id="1026" creationId="{061237EA-58EC-48E2-997B-EC0916EC151B}"/>
          </ac:picMkLst>
        </pc:picChg>
        <pc:cxnChg chg="add del">
          <ac:chgData name="Rachel Kok" userId="adad1452-82d9-432f-b3d0-d27e1e0205a0" providerId="ADAL" clId="{0A5D8C98-A795-4CEF-846B-F820A6BA8DC3}" dt="2022-11-11T11:25:30.732" v="328" actId="26606"/>
          <ac:cxnSpMkLst>
            <pc:docMk/>
            <pc:sldMk cId="3030852176" sldId="325"/>
            <ac:cxnSpMk id="1039" creationId="{02AD82C0-24F3-4083-849D-D281174AF259}"/>
          </ac:cxnSpMkLst>
        </pc:cxnChg>
      </pc:sldChg>
      <pc:sldChg chg="addSp delSp modSp new mod modTransition setBg modAnim modNotesTx">
        <pc:chgData name="Rachel Kok" userId="adad1452-82d9-432f-b3d0-d27e1e0205a0" providerId="ADAL" clId="{0A5D8C98-A795-4CEF-846B-F820A6BA8DC3}" dt="2022-12-01T13:01:30.549" v="5698" actId="20577"/>
        <pc:sldMkLst>
          <pc:docMk/>
          <pc:sldMk cId="724920124" sldId="326"/>
        </pc:sldMkLst>
        <pc:spChg chg="add mod">
          <ac:chgData name="Rachel Kok" userId="adad1452-82d9-432f-b3d0-d27e1e0205a0" providerId="ADAL" clId="{0A5D8C98-A795-4CEF-846B-F820A6BA8DC3}" dt="2022-12-01T13:01:30.549" v="5698" actId="20577"/>
          <ac:spMkLst>
            <pc:docMk/>
            <pc:sldMk cId="724920124" sldId="326"/>
            <ac:spMk id="3" creationId="{432A1D85-1DDE-4582-A8F5-54C6174C9E6F}"/>
          </ac:spMkLst>
        </pc:spChg>
        <pc:spChg chg="add mod">
          <ac:chgData name="Rachel Kok" userId="adad1452-82d9-432f-b3d0-d27e1e0205a0" providerId="ADAL" clId="{0A5D8C98-A795-4CEF-846B-F820A6BA8DC3}" dt="2022-12-01T10:02:32.294" v="5607" actId="1076"/>
          <ac:spMkLst>
            <pc:docMk/>
            <pc:sldMk cId="724920124" sldId="326"/>
            <ac:spMk id="4" creationId="{94F49A6C-FEB1-42EB-98E4-F16CB0C35B50}"/>
          </ac:spMkLst>
        </pc:spChg>
        <pc:spChg chg="add del">
          <ac:chgData name="Rachel Kok" userId="adad1452-82d9-432f-b3d0-d27e1e0205a0" providerId="ADAL" clId="{0A5D8C98-A795-4CEF-846B-F820A6BA8DC3}" dt="2022-11-11T12:15:31.571" v="1824" actId="26606"/>
          <ac:spMkLst>
            <pc:docMk/>
            <pc:sldMk cId="724920124" sldId="326"/>
            <ac:spMk id="7" creationId="{01D0AF59-99C3-4251-AB9A-C966C6AD4400}"/>
          </ac:spMkLst>
        </pc:spChg>
        <pc:spChg chg="add del">
          <ac:chgData name="Rachel Kok" userId="adad1452-82d9-432f-b3d0-d27e1e0205a0" providerId="ADAL" clId="{0A5D8C98-A795-4CEF-846B-F820A6BA8DC3}" dt="2022-11-11T12:15:31.571" v="1824" actId="26606"/>
          <ac:spMkLst>
            <pc:docMk/>
            <pc:sldMk cId="724920124" sldId="326"/>
            <ac:spMk id="9" creationId="{1855405F-37A2-4869-9154-F8BE3BECE6C3}"/>
          </ac:spMkLst>
        </pc:spChg>
        <pc:spChg chg="add del">
          <ac:chgData name="Rachel Kok" userId="adad1452-82d9-432f-b3d0-d27e1e0205a0" providerId="ADAL" clId="{0A5D8C98-A795-4CEF-846B-F820A6BA8DC3}" dt="2022-11-11T12:15:37.961" v="1826" actId="26606"/>
          <ac:spMkLst>
            <pc:docMk/>
            <pc:sldMk cId="724920124" sldId="326"/>
            <ac:spMk id="11" creationId="{1500B4A4-B1F1-41EA-886A-B8A210DBCA3B}"/>
          </ac:spMkLst>
        </pc:spChg>
        <pc:spChg chg="add del">
          <ac:chgData name="Rachel Kok" userId="adad1452-82d9-432f-b3d0-d27e1e0205a0" providerId="ADAL" clId="{0A5D8C98-A795-4CEF-846B-F820A6BA8DC3}" dt="2022-11-11T12:15:37.961" v="1826" actId="26606"/>
          <ac:spMkLst>
            <pc:docMk/>
            <pc:sldMk cId="724920124" sldId="326"/>
            <ac:spMk id="12" creationId="{5E55A99C-0BDC-4DBE-8E40-9FA66F629FA1}"/>
          </ac:spMkLst>
        </pc:spChg>
        <pc:spChg chg="add del">
          <ac:chgData name="Rachel Kok" userId="adad1452-82d9-432f-b3d0-d27e1e0205a0" providerId="ADAL" clId="{0A5D8C98-A795-4CEF-846B-F820A6BA8DC3}" dt="2022-11-11T12:15:43.920" v="1830" actId="26606"/>
          <ac:spMkLst>
            <pc:docMk/>
            <pc:sldMk cId="724920124" sldId="326"/>
            <ac:spMk id="13" creationId="{A8D57A06-A426-446D-B02C-A2DC6B62E45E}"/>
          </ac:spMkLst>
        </pc:spChg>
        <pc:spChg chg="add del">
          <ac:chgData name="Rachel Kok" userId="adad1452-82d9-432f-b3d0-d27e1e0205a0" providerId="ADAL" clId="{0A5D8C98-A795-4CEF-846B-F820A6BA8DC3}" dt="2022-11-11T12:15:41.517" v="1828" actId="26606"/>
          <ac:spMkLst>
            <pc:docMk/>
            <pc:sldMk cId="724920124" sldId="326"/>
            <ac:spMk id="14" creationId="{DA2E7C1E-2B5A-4BBA-AE51-1CD8C19309D7}"/>
          </ac:spMkLst>
        </pc:spChg>
        <pc:spChg chg="add del">
          <ac:chgData name="Rachel Kok" userId="adad1452-82d9-432f-b3d0-d27e1e0205a0" providerId="ADAL" clId="{0A5D8C98-A795-4CEF-846B-F820A6BA8DC3}" dt="2022-11-11T12:15:41.517" v="1828" actId="26606"/>
          <ac:spMkLst>
            <pc:docMk/>
            <pc:sldMk cId="724920124" sldId="326"/>
            <ac:spMk id="15" creationId="{43DF76B1-5174-4FAF-9D19-FFEE98426836}"/>
          </ac:spMkLst>
        </pc:spChg>
        <pc:spChg chg="add del">
          <ac:chgData name="Rachel Kok" userId="adad1452-82d9-432f-b3d0-d27e1e0205a0" providerId="ADAL" clId="{0A5D8C98-A795-4CEF-846B-F820A6BA8DC3}" dt="2022-11-11T12:15:43.920" v="1830" actId="26606"/>
          <ac:spMkLst>
            <pc:docMk/>
            <pc:sldMk cId="724920124" sldId="326"/>
            <ac:spMk id="17" creationId="{AB8C311F-7253-4AED-9701-7FC0708C41C7}"/>
          </ac:spMkLst>
        </pc:spChg>
        <pc:spChg chg="add del">
          <ac:chgData name="Rachel Kok" userId="adad1452-82d9-432f-b3d0-d27e1e0205a0" providerId="ADAL" clId="{0A5D8C98-A795-4CEF-846B-F820A6BA8DC3}" dt="2022-11-11T12:15:43.920" v="1830" actId="26606"/>
          <ac:spMkLst>
            <pc:docMk/>
            <pc:sldMk cId="724920124" sldId="326"/>
            <ac:spMk id="18" creationId="{FD073016-B734-483B-8953-5BADEE145112}"/>
          </ac:spMkLst>
        </pc:spChg>
        <pc:spChg chg="add del">
          <ac:chgData name="Rachel Kok" userId="adad1452-82d9-432f-b3d0-d27e1e0205a0" providerId="ADAL" clId="{0A5D8C98-A795-4CEF-846B-F820A6BA8DC3}" dt="2022-11-11T12:15:43.920" v="1830" actId="26606"/>
          <ac:spMkLst>
            <pc:docMk/>
            <pc:sldMk cId="724920124" sldId="326"/>
            <ac:spMk id="19" creationId="{90A7EAB6-59D3-4325-8DE6-E0CA4009CE53}"/>
          </ac:spMkLst>
        </pc:spChg>
        <pc:picChg chg="add mod">
          <ac:chgData name="Rachel Kok" userId="adad1452-82d9-432f-b3d0-d27e1e0205a0" providerId="ADAL" clId="{0A5D8C98-A795-4CEF-846B-F820A6BA8DC3}" dt="2022-12-01T10:02:21.644" v="5604" actId="1076"/>
          <ac:picMkLst>
            <pc:docMk/>
            <pc:sldMk cId="724920124" sldId="326"/>
            <ac:picMk id="2" creationId="{F1606981-5710-4990-A800-F14FAC4510C1}"/>
          </ac:picMkLst>
        </pc:picChg>
      </pc:sldChg>
      <pc:sldChg chg="addSp delSp modSp add mod modTransition modNotesTx">
        <pc:chgData name="Rachel Kok" userId="adad1452-82d9-432f-b3d0-d27e1e0205a0" providerId="ADAL" clId="{0A5D8C98-A795-4CEF-846B-F820A6BA8DC3}" dt="2022-12-01T12:42:06.145" v="5695"/>
        <pc:sldMkLst>
          <pc:docMk/>
          <pc:sldMk cId="3301966483" sldId="327"/>
        </pc:sldMkLst>
        <pc:spChg chg="mod">
          <ac:chgData name="Rachel Kok" userId="adad1452-82d9-432f-b3d0-d27e1e0205a0" providerId="ADAL" clId="{0A5D8C98-A795-4CEF-846B-F820A6BA8DC3}" dt="2022-11-11T12:25:46.388" v="2210" actId="1076"/>
          <ac:spMkLst>
            <pc:docMk/>
            <pc:sldMk cId="3301966483" sldId="327"/>
            <ac:spMk id="5" creationId="{00000000-0000-0000-0000-000000000000}"/>
          </ac:spMkLst>
        </pc:spChg>
        <pc:spChg chg="mod">
          <ac:chgData name="Rachel Kok" userId="adad1452-82d9-432f-b3d0-d27e1e0205a0" providerId="ADAL" clId="{0A5D8C98-A795-4CEF-846B-F820A6BA8DC3}" dt="2022-11-11T12:19:07.017" v="1942" actId="2710"/>
          <ac:spMkLst>
            <pc:docMk/>
            <pc:sldMk cId="3301966483" sldId="327"/>
            <ac:spMk id="11" creationId="{B8B80BA0-46C6-436A-9DFC-9236461224F2}"/>
          </ac:spMkLst>
        </pc:spChg>
        <pc:spChg chg="add mod">
          <ac:chgData name="Rachel Kok" userId="adad1452-82d9-432f-b3d0-d27e1e0205a0" providerId="ADAL" clId="{0A5D8C98-A795-4CEF-846B-F820A6BA8DC3}" dt="2022-11-11T12:19:39.769" v="1969" actId="1076"/>
          <ac:spMkLst>
            <pc:docMk/>
            <pc:sldMk cId="3301966483" sldId="327"/>
            <ac:spMk id="12" creationId="{EA924D3B-B0B9-4843-8FA6-4C82E6C6D035}"/>
          </ac:spMkLst>
        </pc:spChg>
        <pc:spChg chg="mod">
          <ac:chgData name="Rachel Kok" userId="adad1452-82d9-432f-b3d0-d27e1e0205a0" providerId="ADAL" clId="{0A5D8C98-A795-4CEF-846B-F820A6BA8DC3}" dt="2022-11-11T12:25:51.892" v="2212" actId="1076"/>
          <ac:spMkLst>
            <pc:docMk/>
            <pc:sldMk cId="3301966483" sldId="327"/>
            <ac:spMk id="22" creationId="{00000000-0000-0000-0000-000000000000}"/>
          </ac:spMkLst>
        </pc:spChg>
        <pc:spChg chg="mod">
          <ac:chgData name="Rachel Kok" userId="adad1452-82d9-432f-b3d0-d27e1e0205a0" providerId="ADAL" clId="{0A5D8C98-A795-4CEF-846B-F820A6BA8DC3}" dt="2022-11-11T12:20:29.748" v="2176" actId="1076"/>
          <ac:spMkLst>
            <pc:docMk/>
            <pc:sldMk cId="3301966483" sldId="327"/>
            <ac:spMk id="23" creationId="{00000000-0000-0000-0000-000000000000}"/>
          </ac:spMkLst>
        </pc:spChg>
        <pc:picChg chg="add del mod">
          <ac:chgData name="Rachel Kok" userId="adad1452-82d9-432f-b3d0-d27e1e0205a0" providerId="ADAL" clId="{0A5D8C98-A795-4CEF-846B-F820A6BA8DC3}" dt="2022-11-11T12:20:56.837" v="2178" actId="478"/>
          <ac:picMkLst>
            <pc:docMk/>
            <pc:sldMk cId="3301966483" sldId="327"/>
            <ac:picMk id="3" creationId="{17109B66-BFCA-4C85-BA69-7D05C8C9DB9E}"/>
          </ac:picMkLst>
        </pc:picChg>
        <pc:picChg chg="add mod modCrop">
          <ac:chgData name="Rachel Kok" userId="adad1452-82d9-432f-b3d0-d27e1e0205a0" providerId="ADAL" clId="{0A5D8C98-A795-4CEF-846B-F820A6BA8DC3}" dt="2022-11-11T12:21:54.867" v="2209" actId="29295"/>
          <ac:picMkLst>
            <pc:docMk/>
            <pc:sldMk cId="3301966483" sldId="327"/>
            <ac:picMk id="6" creationId="{53CA6F5A-C407-41FC-8DDC-BE9216D7E5FB}"/>
          </ac:picMkLst>
        </pc:picChg>
        <pc:picChg chg="del">
          <ac:chgData name="Rachel Kok" userId="adad1452-82d9-432f-b3d0-d27e1e0205a0" providerId="ADAL" clId="{0A5D8C98-A795-4CEF-846B-F820A6BA8DC3}" dt="2022-11-11T12:20:26.559" v="2175" actId="478"/>
          <ac:picMkLst>
            <pc:docMk/>
            <pc:sldMk cId="3301966483" sldId="327"/>
            <ac:picMk id="14" creationId="{7C05349E-0F04-43C3-90F7-63908343DDB6}"/>
          </ac:picMkLst>
        </pc:picChg>
      </pc:sldChg>
      <pc:sldChg chg="addSp delSp modSp add mod modTransition modNotesTx">
        <pc:chgData name="Rachel Kok" userId="adad1452-82d9-432f-b3d0-d27e1e0205a0" providerId="ADAL" clId="{0A5D8C98-A795-4CEF-846B-F820A6BA8DC3}" dt="2022-12-01T10:03:27.617" v="5608"/>
        <pc:sldMkLst>
          <pc:docMk/>
          <pc:sldMk cId="3277956741" sldId="328"/>
        </pc:sldMkLst>
        <pc:spChg chg="mod">
          <ac:chgData name="Rachel Kok" userId="adad1452-82d9-432f-b3d0-d27e1e0205a0" providerId="ADAL" clId="{0A5D8C98-A795-4CEF-846B-F820A6BA8DC3}" dt="2022-12-01T09:46:28.844" v="5204" actId="1076"/>
          <ac:spMkLst>
            <pc:docMk/>
            <pc:sldMk cId="3277956741" sldId="328"/>
            <ac:spMk id="3" creationId="{00000000-0000-0000-0000-000000000000}"/>
          </ac:spMkLst>
        </pc:spChg>
        <pc:spChg chg="del">
          <ac:chgData name="Rachel Kok" userId="adad1452-82d9-432f-b3d0-d27e1e0205a0" providerId="ADAL" clId="{0A5D8C98-A795-4CEF-846B-F820A6BA8DC3}" dt="2022-11-11T12:28:44.580" v="2277" actId="478"/>
          <ac:spMkLst>
            <pc:docMk/>
            <pc:sldMk cId="3277956741" sldId="328"/>
            <ac:spMk id="8" creationId="{422CADB7-DEF9-410C-9C6A-8FE356D86C48}"/>
          </ac:spMkLst>
        </pc:spChg>
        <pc:spChg chg="add mod">
          <ac:chgData name="Rachel Kok" userId="adad1452-82d9-432f-b3d0-d27e1e0205a0" providerId="ADAL" clId="{0A5D8C98-A795-4CEF-846B-F820A6BA8DC3}" dt="2022-11-15T08:19:47.420" v="3872"/>
          <ac:spMkLst>
            <pc:docMk/>
            <pc:sldMk cId="3277956741" sldId="328"/>
            <ac:spMk id="8" creationId="{D9449727-4CBE-4A6B-A37E-4363870B08CB}"/>
          </ac:spMkLst>
        </pc:spChg>
        <pc:spChg chg="add mod">
          <ac:chgData name="Rachel Kok" userId="adad1452-82d9-432f-b3d0-d27e1e0205a0" providerId="ADAL" clId="{0A5D8C98-A795-4CEF-846B-F820A6BA8DC3}" dt="2022-12-01T09:46:32.968" v="5206" actId="1076"/>
          <ac:spMkLst>
            <pc:docMk/>
            <pc:sldMk cId="3277956741" sldId="328"/>
            <ac:spMk id="14" creationId="{75B80687-9414-44E2-9129-1B0F73D6479B}"/>
          </ac:spMkLst>
        </pc:spChg>
        <pc:spChg chg="add del mod">
          <ac:chgData name="Rachel Kok" userId="adad1452-82d9-432f-b3d0-d27e1e0205a0" providerId="ADAL" clId="{0A5D8C98-A795-4CEF-846B-F820A6BA8DC3}" dt="2022-11-15T08:19:46.375" v="3871" actId="478"/>
          <ac:spMkLst>
            <pc:docMk/>
            <pc:sldMk cId="3277956741" sldId="328"/>
            <ac:spMk id="15" creationId="{02D8233F-9A9A-4A94-BB90-1AA2A7CBB62A}"/>
          </ac:spMkLst>
        </pc:spChg>
        <pc:grpChg chg="del">
          <ac:chgData name="Rachel Kok" userId="adad1452-82d9-432f-b3d0-d27e1e0205a0" providerId="ADAL" clId="{0A5D8C98-A795-4CEF-846B-F820A6BA8DC3}" dt="2022-11-11T12:28:16.938" v="2264" actId="478"/>
          <ac:grpSpMkLst>
            <pc:docMk/>
            <pc:sldMk cId="3277956741" sldId="328"/>
            <ac:grpSpMk id="9" creationId="{DD524C71-33F1-44C9-99D9-B8502407C265}"/>
          </ac:grpSpMkLst>
        </pc:grpChg>
        <pc:picChg chg="add mod">
          <ac:chgData name="Rachel Kok" userId="adad1452-82d9-432f-b3d0-d27e1e0205a0" providerId="ADAL" clId="{0A5D8C98-A795-4CEF-846B-F820A6BA8DC3}" dt="2022-11-15T08:19:47.420" v="3872"/>
          <ac:picMkLst>
            <pc:docMk/>
            <pc:sldMk cId="3277956741" sldId="328"/>
            <ac:picMk id="7" creationId="{9B6F1418-4FED-43E3-92B5-1A1E04B2BF83}"/>
          </ac:picMkLst>
        </pc:picChg>
        <pc:picChg chg="add mod">
          <ac:chgData name="Rachel Kok" userId="adad1452-82d9-432f-b3d0-d27e1e0205a0" providerId="ADAL" clId="{0A5D8C98-A795-4CEF-846B-F820A6BA8DC3}" dt="2022-12-01T09:46:30.312" v="5205" actId="1076"/>
          <ac:picMkLst>
            <pc:docMk/>
            <pc:sldMk cId="3277956741" sldId="328"/>
            <ac:picMk id="12" creationId="{B5C9FA3D-3D82-46F2-9CF7-701CF7D8C9B0}"/>
          </ac:picMkLst>
        </pc:picChg>
        <pc:picChg chg="del">
          <ac:chgData name="Rachel Kok" userId="adad1452-82d9-432f-b3d0-d27e1e0205a0" providerId="ADAL" clId="{0A5D8C98-A795-4CEF-846B-F820A6BA8DC3}" dt="2022-11-15T08:19:43.608" v="3870" actId="478"/>
          <ac:picMkLst>
            <pc:docMk/>
            <pc:sldMk cId="3277956741" sldId="328"/>
            <ac:picMk id="13" creationId="{68500819-A547-49B5-92E7-2AC3E7BF7DF3}"/>
          </ac:picMkLst>
        </pc:picChg>
      </pc:sldChg>
      <pc:sldChg chg="modSp new del mod">
        <pc:chgData name="Rachel Kok" userId="adad1452-82d9-432f-b3d0-d27e1e0205a0" providerId="ADAL" clId="{0A5D8C98-A795-4CEF-846B-F820A6BA8DC3}" dt="2022-11-11T12:32:55.957" v="2318" actId="47"/>
        <pc:sldMkLst>
          <pc:docMk/>
          <pc:sldMk cId="1590818346" sldId="329"/>
        </pc:sldMkLst>
        <pc:spChg chg="mod">
          <ac:chgData name="Rachel Kok" userId="adad1452-82d9-432f-b3d0-d27e1e0205a0" providerId="ADAL" clId="{0A5D8C98-A795-4CEF-846B-F820A6BA8DC3}" dt="2022-11-11T12:28:05.829" v="2262"/>
          <ac:spMkLst>
            <pc:docMk/>
            <pc:sldMk cId="1590818346" sldId="329"/>
            <ac:spMk id="2" creationId="{8C533CC8-AE38-4158-AA3E-F7E64D1582E6}"/>
          </ac:spMkLst>
        </pc:spChg>
      </pc:sldChg>
      <pc:sldChg chg="addSp delSp modSp add del mod modAnim modNotesTx">
        <pc:chgData name="Rachel Kok" userId="adad1452-82d9-432f-b3d0-d27e1e0205a0" providerId="ADAL" clId="{0A5D8C98-A795-4CEF-846B-F820A6BA8DC3}" dt="2022-11-15T14:06:41.967" v="5097" actId="47"/>
        <pc:sldMkLst>
          <pc:docMk/>
          <pc:sldMk cId="3830668371" sldId="330"/>
        </pc:sldMkLst>
        <pc:spChg chg="mod">
          <ac:chgData name="Rachel Kok" userId="adad1452-82d9-432f-b3d0-d27e1e0205a0" providerId="ADAL" clId="{0A5D8C98-A795-4CEF-846B-F820A6BA8DC3}" dt="2022-11-11T12:32:09.718" v="2317" actId="1076"/>
          <ac:spMkLst>
            <pc:docMk/>
            <pc:sldMk cId="3830668371" sldId="330"/>
            <ac:spMk id="3" creationId="{00000000-0000-0000-0000-000000000000}"/>
          </ac:spMkLst>
        </pc:spChg>
        <pc:spChg chg="add mod">
          <ac:chgData name="Rachel Kok" userId="adad1452-82d9-432f-b3d0-d27e1e0205a0" providerId="ADAL" clId="{0A5D8C98-A795-4CEF-846B-F820A6BA8DC3}" dt="2022-11-15T08:19:54.092" v="3875"/>
          <ac:spMkLst>
            <pc:docMk/>
            <pc:sldMk cId="3830668371" sldId="330"/>
            <ac:spMk id="7" creationId="{EB7AACE5-832D-42D7-86D2-D999DE705548}"/>
          </ac:spMkLst>
        </pc:spChg>
        <pc:spChg chg="del mod">
          <ac:chgData name="Rachel Kok" userId="adad1452-82d9-432f-b3d0-d27e1e0205a0" providerId="ADAL" clId="{0A5D8C98-A795-4CEF-846B-F820A6BA8DC3}" dt="2022-11-11T12:30:02.386" v="2297" actId="478"/>
          <ac:spMkLst>
            <pc:docMk/>
            <pc:sldMk cId="3830668371" sldId="330"/>
            <ac:spMk id="14" creationId="{75B80687-9414-44E2-9129-1B0F73D6479B}"/>
          </ac:spMkLst>
        </pc:spChg>
        <pc:spChg chg="del">
          <ac:chgData name="Rachel Kok" userId="adad1452-82d9-432f-b3d0-d27e1e0205a0" providerId="ADAL" clId="{0A5D8C98-A795-4CEF-846B-F820A6BA8DC3}" dt="2022-11-15T08:19:53.021" v="3874" actId="478"/>
          <ac:spMkLst>
            <pc:docMk/>
            <pc:sldMk cId="3830668371" sldId="330"/>
            <ac:spMk id="15" creationId="{02D8233F-9A9A-4A94-BB90-1AA2A7CBB62A}"/>
          </ac:spMkLst>
        </pc:spChg>
        <pc:picChg chg="add mod">
          <ac:chgData name="Rachel Kok" userId="adad1452-82d9-432f-b3d0-d27e1e0205a0" providerId="ADAL" clId="{0A5D8C98-A795-4CEF-846B-F820A6BA8DC3}" dt="2022-11-11T12:32:06.010" v="2316" actId="1076"/>
          <ac:picMkLst>
            <pc:docMk/>
            <pc:sldMk cId="3830668371" sldId="330"/>
            <ac:picMk id="2" creationId="{019EF258-C675-4700-A2FE-661034E47B4E}"/>
          </ac:picMkLst>
        </pc:picChg>
        <pc:picChg chg="add mod">
          <ac:chgData name="Rachel Kok" userId="adad1452-82d9-432f-b3d0-d27e1e0205a0" providerId="ADAL" clId="{0A5D8C98-A795-4CEF-846B-F820A6BA8DC3}" dt="2022-11-15T08:19:54.092" v="3875"/>
          <ac:picMkLst>
            <pc:docMk/>
            <pc:sldMk cId="3830668371" sldId="330"/>
            <ac:picMk id="6" creationId="{2CC3AC3F-7AA6-4483-8F45-D3001594A23F}"/>
          </ac:picMkLst>
        </pc:picChg>
        <pc:picChg chg="del">
          <ac:chgData name="Rachel Kok" userId="adad1452-82d9-432f-b3d0-d27e1e0205a0" providerId="ADAL" clId="{0A5D8C98-A795-4CEF-846B-F820A6BA8DC3}" dt="2022-11-11T12:29:57.600" v="2295" actId="478"/>
          <ac:picMkLst>
            <pc:docMk/>
            <pc:sldMk cId="3830668371" sldId="330"/>
            <ac:picMk id="12" creationId="{B5C9FA3D-3D82-46F2-9CF7-701CF7D8C9B0}"/>
          </ac:picMkLst>
        </pc:picChg>
        <pc:picChg chg="del">
          <ac:chgData name="Rachel Kok" userId="adad1452-82d9-432f-b3d0-d27e1e0205a0" providerId="ADAL" clId="{0A5D8C98-A795-4CEF-846B-F820A6BA8DC3}" dt="2022-11-15T08:19:51.006" v="3873" actId="478"/>
          <ac:picMkLst>
            <pc:docMk/>
            <pc:sldMk cId="3830668371" sldId="330"/>
            <ac:picMk id="13" creationId="{68500819-A547-49B5-92E7-2AC3E7BF7DF3}"/>
          </ac:picMkLst>
        </pc:picChg>
      </pc:sldChg>
      <pc:sldChg chg="addSp delSp modSp add mod modTransition modNotesTx">
        <pc:chgData name="Rachel Kok" userId="adad1452-82d9-432f-b3d0-d27e1e0205a0" providerId="ADAL" clId="{0A5D8C98-A795-4CEF-846B-F820A6BA8DC3}" dt="2022-12-01T13:09:34.394" v="6180" actId="20577"/>
        <pc:sldMkLst>
          <pc:docMk/>
          <pc:sldMk cId="389226183" sldId="331"/>
        </pc:sldMkLst>
        <pc:spChg chg="mod">
          <ac:chgData name="Rachel Kok" userId="adad1452-82d9-432f-b3d0-d27e1e0205a0" providerId="ADAL" clId="{0A5D8C98-A795-4CEF-846B-F820A6BA8DC3}" dt="2022-11-11T12:49:47.196" v="2448" actId="1076"/>
          <ac:spMkLst>
            <pc:docMk/>
            <pc:sldMk cId="389226183" sldId="331"/>
            <ac:spMk id="5" creationId="{00000000-0000-0000-0000-000000000000}"/>
          </ac:spMkLst>
        </pc:spChg>
        <pc:spChg chg="mod">
          <ac:chgData name="Rachel Kok" userId="adad1452-82d9-432f-b3d0-d27e1e0205a0" providerId="ADAL" clId="{0A5D8C98-A795-4CEF-846B-F820A6BA8DC3}" dt="2022-12-01T10:08:11.858" v="5624" actId="404"/>
          <ac:spMkLst>
            <pc:docMk/>
            <pc:sldMk cId="389226183" sldId="331"/>
            <ac:spMk id="6" creationId="{0A14F381-5982-47E7-86E9-A3011D42DE6E}"/>
          </ac:spMkLst>
        </pc:spChg>
        <pc:spChg chg="mod">
          <ac:chgData name="Rachel Kok" userId="adad1452-82d9-432f-b3d0-d27e1e0205a0" providerId="ADAL" clId="{0A5D8C98-A795-4CEF-846B-F820A6BA8DC3}" dt="2022-12-01T09:46:53.324" v="5212" actId="1076"/>
          <ac:spMkLst>
            <pc:docMk/>
            <pc:sldMk cId="389226183" sldId="331"/>
            <ac:spMk id="7" creationId="{91EF54CA-A277-4B4B-884E-CA1522092596}"/>
          </ac:spMkLst>
        </pc:spChg>
        <pc:picChg chg="add mod modCrop">
          <ac:chgData name="Rachel Kok" userId="adad1452-82d9-432f-b3d0-d27e1e0205a0" providerId="ADAL" clId="{0A5D8C98-A795-4CEF-846B-F820A6BA8DC3}" dt="2022-11-11T12:55:43.111" v="2626" actId="732"/>
          <ac:picMkLst>
            <pc:docMk/>
            <pc:sldMk cId="389226183" sldId="331"/>
            <ac:picMk id="3" creationId="{8077F3DD-D719-4737-9673-AA38F34B0155}"/>
          </ac:picMkLst>
        </pc:picChg>
        <pc:picChg chg="del">
          <ac:chgData name="Rachel Kok" userId="adad1452-82d9-432f-b3d0-d27e1e0205a0" providerId="ADAL" clId="{0A5D8C98-A795-4CEF-846B-F820A6BA8DC3}" dt="2022-11-11T12:50:53.781" v="2619" actId="478"/>
          <ac:picMkLst>
            <pc:docMk/>
            <pc:sldMk cId="389226183" sldId="331"/>
            <ac:picMk id="3" creationId="{CA081FDE-86B0-40AC-875E-2D206A67B4F3}"/>
          </ac:picMkLst>
        </pc:picChg>
        <pc:picChg chg="add mod">
          <ac:chgData name="Rachel Kok" userId="adad1452-82d9-432f-b3d0-d27e1e0205a0" providerId="ADAL" clId="{0A5D8C98-A795-4CEF-846B-F820A6BA8DC3}" dt="2022-12-01T10:05:17.395" v="5614" actId="1076"/>
          <ac:picMkLst>
            <pc:docMk/>
            <pc:sldMk cId="389226183" sldId="331"/>
            <ac:picMk id="8" creationId="{78B04249-2EAD-43FD-BE31-1792A179060B}"/>
          </ac:picMkLst>
        </pc:picChg>
        <pc:picChg chg="mod">
          <ac:chgData name="Rachel Kok" userId="adad1452-82d9-432f-b3d0-d27e1e0205a0" providerId="ADAL" clId="{0A5D8C98-A795-4CEF-846B-F820A6BA8DC3}" dt="2022-11-15T14:07:13.803" v="5102" actId="1076"/>
          <ac:picMkLst>
            <pc:docMk/>
            <pc:sldMk cId="389226183" sldId="331"/>
            <ac:picMk id="17" creationId="{E5B13013-2A36-4F4C-AF3F-0C3B8A4F07B2}"/>
          </ac:picMkLst>
        </pc:picChg>
      </pc:sldChg>
      <pc:sldChg chg="addSp delSp modSp add mod modTransition modNotesTx">
        <pc:chgData name="Rachel Kok" userId="adad1452-82d9-432f-b3d0-d27e1e0205a0" providerId="ADAL" clId="{0A5D8C98-A795-4CEF-846B-F820A6BA8DC3}" dt="2022-12-01T10:03:27.617" v="5608"/>
        <pc:sldMkLst>
          <pc:docMk/>
          <pc:sldMk cId="2674112406" sldId="332"/>
        </pc:sldMkLst>
        <pc:spChg chg="mod">
          <ac:chgData name="Rachel Kok" userId="adad1452-82d9-432f-b3d0-d27e1e0205a0" providerId="ADAL" clId="{0A5D8C98-A795-4CEF-846B-F820A6BA8DC3}" dt="2022-11-11T12:57:33.865" v="2676" actId="1076"/>
          <ac:spMkLst>
            <pc:docMk/>
            <pc:sldMk cId="2674112406" sldId="332"/>
            <ac:spMk id="5" creationId="{00000000-0000-0000-0000-000000000000}"/>
          </ac:spMkLst>
        </pc:spChg>
        <pc:spChg chg="del">
          <ac:chgData name="Rachel Kok" userId="adad1452-82d9-432f-b3d0-d27e1e0205a0" providerId="ADAL" clId="{0A5D8C98-A795-4CEF-846B-F820A6BA8DC3}" dt="2022-11-11T12:56:52.604" v="2665" actId="478"/>
          <ac:spMkLst>
            <pc:docMk/>
            <pc:sldMk cId="2674112406" sldId="332"/>
            <ac:spMk id="6" creationId="{0A14F381-5982-47E7-86E9-A3011D42DE6E}"/>
          </ac:spMkLst>
        </pc:spChg>
        <pc:spChg chg="mod">
          <ac:chgData name="Rachel Kok" userId="adad1452-82d9-432f-b3d0-d27e1e0205a0" providerId="ADAL" clId="{0A5D8C98-A795-4CEF-846B-F820A6BA8DC3}" dt="2022-12-01T09:47:00.838" v="5214" actId="1076"/>
          <ac:spMkLst>
            <pc:docMk/>
            <pc:sldMk cId="2674112406" sldId="332"/>
            <ac:spMk id="7" creationId="{91EF54CA-A277-4B4B-884E-CA1522092596}"/>
          </ac:spMkLst>
        </pc:spChg>
        <pc:spChg chg="add mod">
          <ac:chgData name="Rachel Kok" userId="adad1452-82d9-432f-b3d0-d27e1e0205a0" providerId="ADAL" clId="{0A5D8C98-A795-4CEF-846B-F820A6BA8DC3}" dt="2022-11-15T08:20:08.076" v="3878"/>
          <ac:spMkLst>
            <pc:docMk/>
            <pc:sldMk cId="2674112406" sldId="332"/>
            <ac:spMk id="10" creationId="{2D371BC5-0956-42E8-97FD-4304275846AE}"/>
          </ac:spMkLst>
        </pc:spChg>
        <pc:spChg chg="del">
          <ac:chgData name="Rachel Kok" userId="adad1452-82d9-432f-b3d0-d27e1e0205a0" providerId="ADAL" clId="{0A5D8C98-A795-4CEF-846B-F820A6BA8DC3}" dt="2022-11-15T08:20:06.945" v="3877" actId="478"/>
          <ac:spMkLst>
            <pc:docMk/>
            <pc:sldMk cId="2674112406" sldId="332"/>
            <ac:spMk id="18" creationId="{1637A62B-DCB2-455C-8583-46677D4D10EB}"/>
          </ac:spMkLst>
        </pc:spChg>
        <pc:picChg chg="del">
          <ac:chgData name="Rachel Kok" userId="adad1452-82d9-432f-b3d0-d27e1e0205a0" providerId="ADAL" clId="{0A5D8C98-A795-4CEF-846B-F820A6BA8DC3}" dt="2022-11-11T12:56:53.005" v="2666" actId="478"/>
          <ac:picMkLst>
            <pc:docMk/>
            <pc:sldMk cId="2674112406" sldId="332"/>
            <ac:picMk id="3" creationId="{8077F3DD-D719-4737-9673-AA38F34B0155}"/>
          </ac:picMkLst>
        </pc:picChg>
        <pc:picChg chg="add mod modCrop">
          <ac:chgData name="Rachel Kok" userId="adad1452-82d9-432f-b3d0-d27e1e0205a0" providerId="ADAL" clId="{0A5D8C98-A795-4CEF-846B-F820A6BA8DC3}" dt="2022-11-11T12:57:17.940" v="2672" actId="1076"/>
          <ac:picMkLst>
            <pc:docMk/>
            <pc:sldMk cId="2674112406" sldId="332"/>
            <ac:picMk id="8" creationId="{E91DBC77-A689-4E98-B007-FF1F62DA7D4F}"/>
          </ac:picMkLst>
        </pc:picChg>
        <pc:picChg chg="add mod">
          <ac:chgData name="Rachel Kok" userId="adad1452-82d9-432f-b3d0-d27e1e0205a0" providerId="ADAL" clId="{0A5D8C98-A795-4CEF-846B-F820A6BA8DC3}" dt="2022-11-15T08:20:08.076" v="3878"/>
          <ac:picMkLst>
            <pc:docMk/>
            <pc:sldMk cId="2674112406" sldId="332"/>
            <ac:picMk id="9" creationId="{2B2C2623-37C2-4C0C-9FB8-57CBC7B0BE64}"/>
          </ac:picMkLst>
        </pc:picChg>
        <pc:picChg chg="del">
          <ac:chgData name="Rachel Kok" userId="adad1452-82d9-432f-b3d0-d27e1e0205a0" providerId="ADAL" clId="{0A5D8C98-A795-4CEF-846B-F820A6BA8DC3}" dt="2022-11-15T08:20:05.046" v="3876" actId="478"/>
          <ac:picMkLst>
            <pc:docMk/>
            <pc:sldMk cId="2674112406" sldId="332"/>
            <ac:picMk id="17" creationId="{E5B13013-2A36-4F4C-AF3F-0C3B8A4F07B2}"/>
          </ac:picMkLst>
        </pc:picChg>
      </pc:sldChg>
      <pc:sldChg chg="addSp delSp modSp add mod modTransition setBg delDesignElem modNotesTx">
        <pc:chgData name="Rachel Kok" userId="adad1452-82d9-432f-b3d0-d27e1e0205a0" providerId="ADAL" clId="{0A5D8C98-A795-4CEF-846B-F820A6BA8DC3}" dt="2022-12-01T13:10:12.458" v="6183" actId="122"/>
        <pc:sldMkLst>
          <pc:docMk/>
          <pc:sldMk cId="3418715413" sldId="333"/>
        </pc:sldMkLst>
        <pc:spChg chg="del mod">
          <ac:chgData name="Rachel Kok" userId="adad1452-82d9-432f-b3d0-d27e1e0205a0" providerId="ADAL" clId="{0A5D8C98-A795-4CEF-846B-F820A6BA8DC3}" dt="2022-11-11T12:59:21.244" v="2688" actId="478"/>
          <ac:spMkLst>
            <pc:docMk/>
            <pc:sldMk cId="3418715413" sldId="333"/>
            <ac:spMk id="2" creationId="{F9A6D1C2-1402-4B57-8A16-9C01D946BCF7}"/>
          </ac:spMkLst>
        </pc:spChg>
        <pc:spChg chg="add mod">
          <ac:chgData name="Rachel Kok" userId="adad1452-82d9-432f-b3d0-d27e1e0205a0" providerId="ADAL" clId="{0A5D8C98-A795-4CEF-846B-F820A6BA8DC3}" dt="2022-11-15T08:20:11.004" v="3879"/>
          <ac:spMkLst>
            <pc:docMk/>
            <pc:sldMk cId="3418715413" sldId="333"/>
            <ac:spMk id="7" creationId="{10D91E6D-9378-4414-AA29-F1DA106A9DED}"/>
          </ac:spMkLst>
        </pc:spChg>
        <pc:spChg chg="add mod">
          <ac:chgData name="Rachel Kok" userId="adad1452-82d9-432f-b3d0-d27e1e0205a0" providerId="ADAL" clId="{0A5D8C98-A795-4CEF-846B-F820A6BA8DC3}" dt="2022-11-11T13:01:23.531" v="2723" actId="1076"/>
          <ac:spMkLst>
            <pc:docMk/>
            <pc:sldMk cId="3418715413" sldId="333"/>
            <ac:spMk id="9" creationId="{6C150D0C-EAB3-4076-8DAF-316826F5D4C8}"/>
          </ac:spMkLst>
        </pc:spChg>
        <pc:spChg chg="add del mod">
          <ac:chgData name="Rachel Kok" userId="adad1452-82d9-432f-b3d0-d27e1e0205a0" providerId="ADAL" clId="{0A5D8C98-A795-4CEF-846B-F820A6BA8DC3}" dt="2022-11-11T13:00:40.253" v="2713"/>
          <ac:spMkLst>
            <pc:docMk/>
            <pc:sldMk cId="3418715413" sldId="333"/>
            <ac:spMk id="11" creationId="{4A6E0E64-BC0F-4989-B765-E6E1BE7F88B6}"/>
          </ac:spMkLst>
        </pc:spChg>
        <pc:spChg chg="add mod">
          <ac:chgData name="Rachel Kok" userId="adad1452-82d9-432f-b3d0-d27e1e0205a0" providerId="ADAL" clId="{0A5D8C98-A795-4CEF-846B-F820A6BA8DC3}" dt="2022-12-01T13:10:12.458" v="6183" actId="122"/>
          <ac:spMkLst>
            <pc:docMk/>
            <pc:sldMk cId="3418715413" sldId="333"/>
            <ac:spMk id="13" creationId="{F840D6E9-D9DB-484B-885A-41CDD5D58ECB}"/>
          </ac:spMkLst>
        </pc:spChg>
        <pc:spChg chg="del">
          <ac:chgData name="Rachel Kok" userId="adad1452-82d9-432f-b3d0-d27e1e0205a0" providerId="ADAL" clId="{0A5D8C98-A795-4CEF-846B-F820A6BA8DC3}" dt="2022-11-11T12:59:04.687" v="2685"/>
          <ac:spMkLst>
            <pc:docMk/>
            <pc:sldMk cId="3418715413" sldId="333"/>
            <ac:spMk id="14" creationId="{17115F77-2FAE-4CA7-9A7F-10D5F2C8F831}"/>
          </ac:spMkLst>
        </pc:spChg>
        <pc:spChg chg="add mod">
          <ac:chgData name="Rachel Kok" userId="adad1452-82d9-432f-b3d0-d27e1e0205a0" providerId="ADAL" clId="{0A5D8C98-A795-4CEF-846B-F820A6BA8DC3}" dt="2022-12-01T13:10:07.332" v="6181" actId="1076"/>
          <ac:spMkLst>
            <pc:docMk/>
            <pc:sldMk cId="3418715413" sldId="333"/>
            <ac:spMk id="15" creationId="{DF06821E-8768-4327-A044-FD498CEBB027}"/>
          </ac:spMkLst>
        </pc:spChg>
        <pc:spChg chg="del">
          <ac:chgData name="Rachel Kok" userId="adad1452-82d9-432f-b3d0-d27e1e0205a0" providerId="ADAL" clId="{0A5D8C98-A795-4CEF-846B-F820A6BA8DC3}" dt="2022-11-11T12:59:04.687" v="2685"/>
          <ac:spMkLst>
            <pc:docMk/>
            <pc:sldMk cId="3418715413" sldId="333"/>
            <ac:spMk id="16" creationId="{5CD4C046-A04C-46CC-AFA3-6B0621F628C8}"/>
          </ac:spMkLst>
        </pc:spChg>
        <pc:spChg chg="del">
          <ac:chgData name="Rachel Kok" userId="adad1452-82d9-432f-b3d0-d27e1e0205a0" providerId="ADAL" clId="{0A5D8C98-A795-4CEF-846B-F820A6BA8DC3}" dt="2022-11-11T12:59:04.687" v="2685"/>
          <ac:spMkLst>
            <pc:docMk/>
            <pc:sldMk cId="3418715413" sldId="333"/>
            <ac:spMk id="18" creationId="{66C7A97A-A7DE-4DFB-8542-1E4BF24C7D31}"/>
          </ac:spMkLst>
        </pc:spChg>
        <pc:spChg chg="del">
          <ac:chgData name="Rachel Kok" userId="adad1452-82d9-432f-b3d0-d27e1e0205a0" providerId="ADAL" clId="{0A5D8C98-A795-4CEF-846B-F820A6BA8DC3}" dt="2022-11-11T12:59:04.687" v="2685"/>
          <ac:spMkLst>
            <pc:docMk/>
            <pc:sldMk cId="3418715413" sldId="333"/>
            <ac:spMk id="20" creationId="{BE111DB0-3D73-4D20-9D57-CEF5A0D865B9}"/>
          </ac:spMkLst>
        </pc:spChg>
        <pc:spChg chg="del">
          <ac:chgData name="Rachel Kok" userId="adad1452-82d9-432f-b3d0-d27e1e0205a0" providerId="ADAL" clId="{0A5D8C98-A795-4CEF-846B-F820A6BA8DC3}" dt="2022-11-11T12:59:04.687" v="2685"/>
          <ac:spMkLst>
            <pc:docMk/>
            <pc:sldMk cId="3418715413" sldId="333"/>
            <ac:spMk id="22" creationId="{027ADCA0-A066-4B16-8E1F-3C2483947B72}"/>
          </ac:spMkLst>
        </pc:spChg>
        <pc:picChg chg="add mod">
          <ac:chgData name="Rachel Kok" userId="adad1452-82d9-432f-b3d0-d27e1e0205a0" providerId="ADAL" clId="{0A5D8C98-A795-4CEF-846B-F820A6BA8DC3}" dt="2022-11-15T08:20:11.004" v="3879"/>
          <ac:picMkLst>
            <pc:docMk/>
            <pc:sldMk cId="3418715413" sldId="333"/>
            <ac:picMk id="6" creationId="{A620D330-FB83-4ECA-8D20-79A25ADC3DA6}"/>
          </ac:picMkLst>
        </pc:picChg>
      </pc:sldChg>
      <pc:sldChg chg="addSp delSp modSp add mod modTransition modNotesTx">
        <pc:chgData name="Rachel Kok" userId="adad1452-82d9-432f-b3d0-d27e1e0205a0" providerId="ADAL" clId="{0A5D8C98-A795-4CEF-846B-F820A6BA8DC3}" dt="2022-12-01T10:11:30.146" v="5628" actId="20577"/>
        <pc:sldMkLst>
          <pc:docMk/>
          <pc:sldMk cId="670472391" sldId="334"/>
        </pc:sldMkLst>
        <pc:spChg chg="add del mod">
          <ac:chgData name="Rachel Kok" userId="adad1452-82d9-432f-b3d0-d27e1e0205a0" providerId="ADAL" clId="{0A5D8C98-A795-4CEF-846B-F820A6BA8DC3}" dt="2022-11-11T13:03:32.021" v="2727" actId="478"/>
          <ac:spMkLst>
            <pc:docMk/>
            <pc:sldMk cId="670472391" sldId="334"/>
            <ac:spMk id="3" creationId="{0C968676-3361-428E-BB46-B5C9D3FDB425}"/>
          </ac:spMkLst>
        </pc:spChg>
        <pc:spChg chg="add del mod">
          <ac:chgData name="Rachel Kok" userId="adad1452-82d9-432f-b3d0-d27e1e0205a0" providerId="ADAL" clId="{0A5D8C98-A795-4CEF-846B-F820A6BA8DC3}" dt="2022-11-15T08:20:17.642" v="3881"/>
          <ac:spMkLst>
            <pc:docMk/>
            <pc:sldMk cId="670472391" sldId="334"/>
            <ac:spMk id="6" creationId="{E74C5018-1774-458D-BF91-11918E3F640E}"/>
          </ac:spMkLst>
        </pc:spChg>
        <pc:spChg chg="mod">
          <ac:chgData name="Rachel Kok" userId="adad1452-82d9-432f-b3d0-d27e1e0205a0" providerId="ADAL" clId="{0A5D8C98-A795-4CEF-846B-F820A6BA8DC3}" dt="2022-11-15T14:29:25.296" v="5147" actId="1076"/>
          <ac:spMkLst>
            <pc:docMk/>
            <pc:sldMk cId="670472391" sldId="334"/>
            <ac:spMk id="9" creationId="{6C150D0C-EAB3-4076-8DAF-316826F5D4C8}"/>
          </ac:spMkLst>
        </pc:spChg>
        <pc:spChg chg="mod">
          <ac:chgData name="Rachel Kok" userId="adad1452-82d9-432f-b3d0-d27e1e0205a0" providerId="ADAL" clId="{0A5D8C98-A795-4CEF-846B-F820A6BA8DC3}" dt="2022-11-15T14:29:28.498" v="5148" actId="1076"/>
          <ac:spMkLst>
            <pc:docMk/>
            <pc:sldMk cId="670472391" sldId="334"/>
            <ac:spMk id="13" creationId="{F840D6E9-D9DB-484B-885A-41CDD5D58ECB}"/>
          </ac:spMkLst>
        </pc:spChg>
        <pc:spChg chg="del">
          <ac:chgData name="Rachel Kok" userId="adad1452-82d9-432f-b3d0-d27e1e0205a0" providerId="ADAL" clId="{0A5D8C98-A795-4CEF-846B-F820A6BA8DC3}" dt="2022-11-11T13:04:02.849" v="2752" actId="478"/>
          <ac:spMkLst>
            <pc:docMk/>
            <pc:sldMk cId="670472391" sldId="334"/>
            <ac:spMk id="15" creationId="{DF06821E-8768-4327-A044-FD498CEBB027}"/>
          </ac:spMkLst>
        </pc:spChg>
        <pc:graphicFrameChg chg="del">
          <ac:chgData name="Rachel Kok" userId="adad1452-82d9-432f-b3d0-d27e1e0205a0" providerId="ADAL" clId="{0A5D8C98-A795-4CEF-846B-F820A6BA8DC3}" dt="2022-11-11T13:03:29.628" v="2726" actId="478"/>
          <ac:graphicFrameMkLst>
            <pc:docMk/>
            <pc:sldMk cId="670472391" sldId="334"/>
            <ac:graphicFrameMk id="5" creationId="{D317E4F6-7A43-0030-F9B8-6D0C535929EA}"/>
          </ac:graphicFrameMkLst>
        </pc:graphicFrameChg>
        <pc:picChg chg="add del mod">
          <ac:chgData name="Rachel Kok" userId="adad1452-82d9-432f-b3d0-d27e1e0205a0" providerId="ADAL" clId="{0A5D8C98-A795-4CEF-846B-F820A6BA8DC3}" dt="2022-11-15T08:20:17.642" v="3881"/>
          <ac:picMkLst>
            <pc:docMk/>
            <pc:sldMk cId="670472391" sldId="334"/>
            <ac:picMk id="5" creationId="{08BA4345-5EAD-43A5-BADE-EEE42B60758C}"/>
          </ac:picMkLst>
        </pc:picChg>
        <pc:picChg chg="add mod">
          <ac:chgData name="Rachel Kok" userId="adad1452-82d9-432f-b3d0-d27e1e0205a0" providerId="ADAL" clId="{0A5D8C98-A795-4CEF-846B-F820A6BA8DC3}" dt="2022-11-11T13:04:14.226" v="2756" actId="1076"/>
          <ac:picMkLst>
            <pc:docMk/>
            <pc:sldMk cId="670472391" sldId="334"/>
            <ac:picMk id="8" creationId="{5D5594D8-63E8-4D8C-934D-91A49FBCA7D7}"/>
          </ac:picMkLst>
        </pc:picChg>
      </pc:sldChg>
      <pc:sldChg chg="addSp delSp modSp add mod modTransition modNotesTx">
        <pc:chgData name="Rachel Kok" userId="adad1452-82d9-432f-b3d0-d27e1e0205a0" providerId="ADAL" clId="{0A5D8C98-A795-4CEF-846B-F820A6BA8DC3}" dt="2022-12-01T10:03:27.617" v="5608"/>
        <pc:sldMkLst>
          <pc:docMk/>
          <pc:sldMk cId="50392188" sldId="335"/>
        </pc:sldMkLst>
        <pc:spChg chg="mod">
          <ac:chgData name="Rachel Kok" userId="adad1452-82d9-432f-b3d0-d27e1e0205a0" providerId="ADAL" clId="{0A5D8C98-A795-4CEF-846B-F820A6BA8DC3}" dt="2022-11-15T14:07:51.949" v="5111" actId="1076"/>
          <ac:spMkLst>
            <pc:docMk/>
            <pc:sldMk cId="50392188" sldId="335"/>
            <ac:spMk id="5" creationId="{00000000-0000-0000-0000-000000000000}"/>
          </ac:spMkLst>
        </pc:spChg>
        <pc:spChg chg="mod">
          <ac:chgData name="Rachel Kok" userId="adad1452-82d9-432f-b3d0-d27e1e0205a0" providerId="ADAL" clId="{0A5D8C98-A795-4CEF-846B-F820A6BA8DC3}" dt="2022-11-15T14:11:45.246" v="5132" actId="14100"/>
          <ac:spMkLst>
            <pc:docMk/>
            <pc:sldMk cId="50392188" sldId="335"/>
            <ac:spMk id="6" creationId="{0A14F381-5982-47E7-86E9-A3011D42DE6E}"/>
          </ac:spMkLst>
        </pc:spChg>
        <pc:spChg chg="mod">
          <ac:chgData name="Rachel Kok" userId="adad1452-82d9-432f-b3d0-d27e1e0205a0" providerId="ADAL" clId="{0A5D8C98-A795-4CEF-846B-F820A6BA8DC3}" dt="2022-12-01T09:47:10.296" v="5217" actId="1076"/>
          <ac:spMkLst>
            <pc:docMk/>
            <pc:sldMk cId="50392188" sldId="335"/>
            <ac:spMk id="7" creationId="{91EF54CA-A277-4B4B-884E-CA1522092596}"/>
          </ac:spMkLst>
        </pc:spChg>
        <pc:spChg chg="add mod">
          <ac:chgData name="Rachel Kok" userId="adad1452-82d9-432f-b3d0-d27e1e0205a0" providerId="ADAL" clId="{0A5D8C98-A795-4CEF-846B-F820A6BA8DC3}" dt="2022-11-15T08:20:20.774" v="3882"/>
          <ac:spMkLst>
            <pc:docMk/>
            <pc:sldMk cId="50392188" sldId="335"/>
            <ac:spMk id="9" creationId="{011CBAFC-A934-4390-A080-E056914FA150}"/>
          </ac:spMkLst>
        </pc:spChg>
        <pc:spChg chg="del">
          <ac:chgData name="Rachel Kok" userId="adad1452-82d9-432f-b3d0-d27e1e0205a0" providerId="ADAL" clId="{0A5D8C98-A795-4CEF-846B-F820A6BA8DC3}" dt="2022-11-15T08:20:24.481" v="3884" actId="478"/>
          <ac:spMkLst>
            <pc:docMk/>
            <pc:sldMk cId="50392188" sldId="335"/>
            <ac:spMk id="18" creationId="{1637A62B-DCB2-455C-8583-46677D4D10EB}"/>
          </ac:spMkLst>
        </pc:spChg>
        <pc:picChg chg="del">
          <ac:chgData name="Rachel Kok" userId="adad1452-82d9-432f-b3d0-d27e1e0205a0" providerId="ADAL" clId="{0A5D8C98-A795-4CEF-846B-F820A6BA8DC3}" dt="2022-11-11T13:09:40.146" v="2790" actId="478"/>
          <ac:picMkLst>
            <pc:docMk/>
            <pc:sldMk cId="50392188" sldId="335"/>
            <ac:picMk id="3" creationId="{8077F3DD-D719-4737-9673-AA38F34B0155}"/>
          </ac:picMkLst>
        </pc:picChg>
        <pc:picChg chg="add mod">
          <ac:chgData name="Rachel Kok" userId="adad1452-82d9-432f-b3d0-d27e1e0205a0" providerId="ADAL" clId="{0A5D8C98-A795-4CEF-846B-F820A6BA8DC3}" dt="2022-11-15T08:20:20.774" v="3882"/>
          <ac:picMkLst>
            <pc:docMk/>
            <pc:sldMk cId="50392188" sldId="335"/>
            <ac:picMk id="8" creationId="{81575C26-1C8F-43CD-8A61-52B820877BEF}"/>
          </ac:picMkLst>
        </pc:picChg>
        <pc:picChg chg="del">
          <ac:chgData name="Rachel Kok" userId="adad1452-82d9-432f-b3d0-d27e1e0205a0" providerId="ADAL" clId="{0A5D8C98-A795-4CEF-846B-F820A6BA8DC3}" dt="2022-11-15T08:20:22.234" v="3883" actId="478"/>
          <ac:picMkLst>
            <pc:docMk/>
            <pc:sldMk cId="50392188" sldId="335"/>
            <ac:picMk id="17" creationId="{E5B13013-2A36-4F4C-AF3F-0C3B8A4F07B2}"/>
          </ac:picMkLst>
        </pc:picChg>
      </pc:sldChg>
      <pc:sldChg chg="add del">
        <pc:chgData name="Rachel Kok" userId="adad1452-82d9-432f-b3d0-d27e1e0205a0" providerId="ADAL" clId="{0A5D8C98-A795-4CEF-846B-F820A6BA8DC3}" dt="2022-11-11T13:05:05.915" v="2758"/>
        <pc:sldMkLst>
          <pc:docMk/>
          <pc:sldMk cId="118335268" sldId="335"/>
        </pc:sldMkLst>
      </pc:sldChg>
      <pc:sldChg chg="addSp delSp modSp add mod modTransition delAnim modNotesTx">
        <pc:chgData name="Rachel Kok" userId="adad1452-82d9-432f-b3d0-d27e1e0205a0" providerId="ADAL" clId="{0A5D8C98-A795-4CEF-846B-F820A6BA8DC3}" dt="2022-12-01T13:16:44.251" v="6513" actId="1076"/>
        <pc:sldMkLst>
          <pc:docMk/>
          <pc:sldMk cId="339189550" sldId="336"/>
        </pc:sldMkLst>
        <pc:spChg chg="del mod">
          <ac:chgData name="Rachel Kok" userId="adad1452-82d9-432f-b3d0-d27e1e0205a0" providerId="ADAL" clId="{0A5D8C98-A795-4CEF-846B-F820A6BA8DC3}" dt="2022-11-15T08:28:15.352" v="4660" actId="478"/>
          <ac:spMkLst>
            <pc:docMk/>
            <pc:sldMk cId="339189550" sldId="336"/>
            <ac:spMk id="3" creationId="{00000000-0000-0000-0000-000000000000}"/>
          </ac:spMkLst>
        </pc:spChg>
        <pc:spChg chg="add del mod">
          <ac:chgData name="Rachel Kok" userId="adad1452-82d9-432f-b3d0-d27e1e0205a0" providerId="ADAL" clId="{0A5D8C98-A795-4CEF-846B-F820A6BA8DC3}" dt="2022-11-15T08:40:12.092" v="4711" actId="478"/>
          <ac:spMkLst>
            <pc:docMk/>
            <pc:sldMk cId="339189550" sldId="336"/>
            <ac:spMk id="8" creationId="{177AEDB3-8C45-400D-82A1-A6B9B72D3FA9}"/>
          </ac:spMkLst>
        </pc:spChg>
        <pc:spChg chg="add mod">
          <ac:chgData name="Rachel Kok" userId="adad1452-82d9-432f-b3d0-d27e1e0205a0" providerId="ADAL" clId="{0A5D8C98-A795-4CEF-846B-F820A6BA8DC3}" dt="2022-12-01T13:16:44.251" v="6513" actId="1076"/>
          <ac:spMkLst>
            <pc:docMk/>
            <pc:sldMk cId="339189550" sldId="336"/>
            <ac:spMk id="8" creationId="{45C7CE35-E7A4-482E-ADE7-162A007CB53F}"/>
          </ac:spMkLst>
        </pc:spChg>
        <pc:spChg chg="add mod">
          <ac:chgData name="Rachel Kok" userId="adad1452-82d9-432f-b3d0-d27e1e0205a0" providerId="ADAL" clId="{0A5D8C98-A795-4CEF-846B-F820A6BA8DC3}" dt="2022-11-15T08:28:01.928" v="4658" actId="368"/>
          <ac:spMkLst>
            <pc:docMk/>
            <pc:sldMk cId="339189550" sldId="336"/>
            <ac:spMk id="9" creationId="{857EC20E-15CE-4E1F-9BBF-7C1D74CBE126}"/>
          </ac:spMkLst>
        </pc:spChg>
        <pc:spChg chg="add mod">
          <ac:chgData name="Rachel Kok" userId="adad1452-82d9-432f-b3d0-d27e1e0205a0" providerId="ADAL" clId="{0A5D8C98-A795-4CEF-846B-F820A6BA8DC3}" dt="2022-12-01T09:48:47.032" v="5232" actId="207"/>
          <ac:spMkLst>
            <pc:docMk/>
            <pc:sldMk cId="339189550" sldId="336"/>
            <ac:spMk id="10" creationId="{59EA7572-00DC-4175-B536-A3C583006323}"/>
          </ac:spMkLst>
        </pc:spChg>
        <pc:spChg chg="add del mod">
          <ac:chgData name="Rachel Kok" userId="adad1452-82d9-432f-b3d0-d27e1e0205a0" providerId="ADAL" clId="{0A5D8C98-A795-4CEF-846B-F820A6BA8DC3}" dt="2022-12-01T13:16:34.127" v="6511"/>
          <ac:spMkLst>
            <pc:docMk/>
            <pc:sldMk cId="339189550" sldId="336"/>
            <ac:spMk id="12" creationId="{E6614490-C3D5-45DF-A225-5F73065035B0}"/>
          </ac:spMkLst>
        </pc:spChg>
        <pc:spChg chg="del">
          <ac:chgData name="Rachel Kok" userId="adad1452-82d9-432f-b3d0-d27e1e0205a0" providerId="ADAL" clId="{0A5D8C98-A795-4CEF-846B-F820A6BA8DC3}" dt="2022-11-15T08:20:33.967" v="3886" actId="478"/>
          <ac:spMkLst>
            <pc:docMk/>
            <pc:sldMk cId="339189550" sldId="336"/>
            <ac:spMk id="15" creationId="{02D8233F-9A9A-4A94-BB90-1AA2A7CBB62A}"/>
          </ac:spMkLst>
        </pc:spChg>
        <pc:picChg chg="del">
          <ac:chgData name="Rachel Kok" userId="adad1452-82d9-432f-b3d0-d27e1e0205a0" providerId="ADAL" clId="{0A5D8C98-A795-4CEF-846B-F820A6BA8DC3}" dt="2022-11-11T13:10:52.624" v="2876" actId="478"/>
          <ac:picMkLst>
            <pc:docMk/>
            <pc:sldMk cId="339189550" sldId="336"/>
            <ac:picMk id="2" creationId="{019EF258-C675-4700-A2FE-661034E47B4E}"/>
          </ac:picMkLst>
        </pc:picChg>
        <pc:picChg chg="add mod">
          <ac:chgData name="Rachel Kok" userId="adad1452-82d9-432f-b3d0-d27e1e0205a0" providerId="ADAL" clId="{0A5D8C98-A795-4CEF-846B-F820A6BA8DC3}" dt="2022-12-01T13:16:32.594" v="6509" actId="1076"/>
          <ac:picMkLst>
            <pc:docMk/>
            <pc:sldMk cId="339189550" sldId="336"/>
            <ac:picMk id="6" creationId="{41DA1DA7-8495-428E-A382-6387D497339B}"/>
          </ac:picMkLst>
        </pc:picChg>
        <pc:picChg chg="add mod">
          <ac:chgData name="Rachel Kok" userId="adad1452-82d9-432f-b3d0-d27e1e0205a0" providerId="ADAL" clId="{0A5D8C98-A795-4CEF-846B-F820A6BA8DC3}" dt="2022-11-15T08:28:00.053" v="4657" actId="368"/>
          <ac:picMkLst>
            <pc:docMk/>
            <pc:sldMk cId="339189550" sldId="336"/>
            <ac:picMk id="7" creationId="{6224C8B0-90AB-4C2F-ACE2-226DAD21C42C}"/>
          </ac:picMkLst>
        </pc:picChg>
        <pc:picChg chg="del">
          <ac:chgData name="Rachel Kok" userId="adad1452-82d9-432f-b3d0-d27e1e0205a0" providerId="ADAL" clId="{0A5D8C98-A795-4CEF-846B-F820A6BA8DC3}" dt="2022-11-15T08:20:31.659" v="3885" actId="478"/>
          <ac:picMkLst>
            <pc:docMk/>
            <pc:sldMk cId="339189550" sldId="336"/>
            <ac:picMk id="13" creationId="{68500819-A547-49B5-92E7-2AC3E7BF7DF3}"/>
          </ac:picMkLst>
        </pc:picChg>
      </pc:sldChg>
      <pc:sldChg chg="addSp delSp modSp add mod modTransition modNotesTx">
        <pc:chgData name="Rachel Kok" userId="adad1452-82d9-432f-b3d0-d27e1e0205a0" providerId="ADAL" clId="{0A5D8C98-A795-4CEF-846B-F820A6BA8DC3}" dt="2022-12-01T10:07:17.306" v="5618" actId="478"/>
        <pc:sldMkLst>
          <pc:docMk/>
          <pc:sldMk cId="1961482736" sldId="337"/>
        </pc:sldMkLst>
        <pc:spChg chg="mod">
          <ac:chgData name="Rachel Kok" userId="adad1452-82d9-432f-b3d0-d27e1e0205a0" providerId="ADAL" clId="{0A5D8C98-A795-4CEF-846B-F820A6BA8DC3}" dt="2022-11-15T14:32:35.331" v="5159" actId="1076"/>
          <ac:spMkLst>
            <pc:docMk/>
            <pc:sldMk cId="1961482736" sldId="337"/>
            <ac:spMk id="5" creationId="{00000000-0000-0000-0000-000000000000}"/>
          </ac:spMkLst>
        </pc:spChg>
        <pc:spChg chg="mod">
          <ac:chgData name="Rachel Kok" userId="adad1452-82d9-432f-b3d0-d27e1e0205a0" providerId="ADAL" clId="{0A5D8C98-A795-4CEF-846B-F820A6BA8DC3}" dt="2022-11-15T14:32:16.739" v="5157" actId="27636"/>
          <ac:spMkLst>
            <pc:docMk/>
            <pc:sldMk cId="1961482736" sldId="337"/>
            <ac:spMk id="6" creationId="{0A14F381-5982-47E7-86E9-A3011D42DE6E}"/>
          </ac:spMkLst>
        </pc:spChg>
        <pc:spChg chg="mod">
          <ac:chgData name="Rachel Kok" userId="adad1452-82d9-432f-b3d0-d27e1e0205a0" providerId="ADAL" clId="{0A5D8C98-A795-4CEF-846B-F820A6BA8DC3}" dt="2022-12-01T09:39:13.464" v="5190" actId="14100"/>
          <ac:spMkLst>
            <pc:docMk/>
            <pc:sldMk cId="1961482736" sldId="337"/>
            <ac:spMk id="7" creationId="{91EF54CA-A277-4B4B-884E-CA1522092596}"/>
          </ac:spMkLst>
        </pc:spChg>
        <pc:spChg chg="add mod">
          <ac:chgData name="Rachel Kok" userId="adad1452-82d9-432f-b3d0-d27e1e0205a0" providerId="ADAL" clId="{0A5D8C98-A795-4CEF-846B-F820A6BA8DC3}" dt="2022-12-01T10:07:13.350" v="5615"/>
          <ac:spMkLst>
            <pc:docMk/>
            <pc:sldMk cId="1961482736" sldId="337"/>
            <ac:spMk id="11" creationId="{6ADFFF05-5C40-46AD-9681-B8E57E3791FA}"/>
          </ac:spMkLst>
        </pc:spChg>
        <pc:spChg chg="del mod">
          <ac:chgData name="Rachel Kok" userId="adad1452-82d9-432f-b3d0-d27e1e0205a0" providerId="ADAL" clId="{0A5D8C98-A795-4CEF-846B-F820A6BA8DC3}" dt="2022-12-01T10:07:17.306" v="5618" actId="478"/>
          <ac:spMkLst>
            <pc:docMk/>
            <pc:sldMk cId="1961482736" sldId="337"/>
            <ac:spMk id="18" creationId="{1637A62B-DCB2-455C-8583-46677D4D10EB}"/>
          </ac:spMkLst>
        </pc:spChg>
        <pc:picChg chg="add del mod">
          <ac:chgData name="Rachel Kok" userId="adad1452-82d9-432f-b3d0-d27e1e0205a0" providerId="ADAL" clId="{0A5D8C98-A795-4CEF-846B-F820A6BA8DC3}" dt="2022-12-01T10:04:42.725" v="5609" actId="478"/>
          <ac:picMkLst>
            <pc:docMk/>
            <pc:sldMk cId="1961482736" sldId="337"/>
            <ac:picMk id="8" creationId="{999BAD8C-1642-4706-B583-84F99924BFC7}"/>
          </ac:picMkLst>
        </pc:picChg>
        <pc:picChg chg="add mod">
          <ac:chgData name="Rachel Kok" userId="adad1452-82d9-432f-b3d0-d27e1e0205a0" providerId="ADAL" clId="{0A5D8C98-A795-4CEF-846B-F820A6BA8DC3}" dt="2022-12-01T10:04:48.242" v="5612" actId="14100"/>
          <ac:picMkLst>
            <pc:docMk/>
            <pc:sldMk cId="1961482736" sldId="337"/>
            <ac:picMk id="9" creationId="{F0C82466-10B2-4862-9775-FE6B1D39E96E}"/>
          </ac:picMkLst>
        </pc:picChg>
        <pc:picChg chg="add mod">
          <ac:chgData name="Rachel Kok" userId="adad1452-82d9-432f-b3d0-d27e1e0205a0" providerId="ADAL" clId="{0A5D8C98-A795-4CEF-846B-F820A6BA8DC3}" dt="2022-12-01T10:07:13.350" v="5615"/>
          <ac:picMkLst>
            <pc:docMk/>
            <pc:sldMk cId="1961482736" sldId="337"/>
            <ac:picMk id="10" creationId="{7BF563B4-5EE0-4025-9756-644D349679A8}"/>
          </ac:picMkLst>
        </pc:picChg>
        <pc:picChg chg="del mod">
          <ac:chgData name="Rachel Kok" userId="adad1452-82d9-432f-b3d0-d27e1e0205a0" providerId="ADAL" clId="{0A5D8C98-A795-4CEF-846B-F820A6BA8DC3}" dt="2022-12-01T10:07:15.480" v="5616" actId="478"/>
          <ac:picMkLst>
            <pc:docMk/>
            <pc:sldMk cId="1961482736" sldId="337"/>
            <ac:picMk id="17" creationId="{E5B13013-2A36-4F4C-AF3F-0C3B8A4F07B2}"/>
          </ac:picMkLst>
        </pc:picChg>
      </pc:sldChg>
      <pc:sldChg chg="addSp delSp modSp add mod modTransition modNotesTx">
        <pc:chgData name="Rachel Kok" userId="adad1452-82d9-432f-b3d0-d27e1e0205a0" providerId="ADAL" clId="{0A5D8C98-A795-4CEF-846B-F820A6BA8DC3}" dt="2022-12-01T10:07:23.421" v="5621" actId="478"/>
        <pc:sldMkLst>
          <pc:docMk/>
          <pc:sldMk cId="538112187" sldId="338"/>
        </pc:sldMkLst>
        <pc:spChg chg="mod">
          <ac:chgData name="Rachel Kok" userId="adad1452-82d9-432f-b3d0-d27e1e0205a0" providerId="ADAL" clId="{0A5D8C98-A795-4CEF-846B-F820A6BA8DC3}" dt="2022-11-11T13:14:11.788" v="3003" actId="1076"/>
          <ac:spMkLst>
            <pc:docMk/>
            <pc:sldMk cId="538112187" sldId="338"/>
            <ac:spMk id="5" creationId="{00000000-0000-0000-0000-000000000000}"/>
          </ac:spMkLst>
        </pc:spChg>
        <pc:spChg chg="mod">
          <ac:chgData name="Rachel Kok" userId="adad1452-82d9-432f-b3d0-d27e1e0205a0" providerId="ADAL" clId="{0A5D8C98-A795-4CEF-846B-F820A6BA8DC3}" dt="2022-11-15T14:10:19.540" v="5130" actId="207"/>
          <ac:spMkLst>
            <pc:docMk/>
            <pc:sldMk cId="538112187" sldId="338"/>
            <ac:spMk id="6" creationId="{0A14F381-5982-47E7-86E9-A3011D42DE6E}"/>
          </ac:spMkLst>
        </pc:spChg>
        <pc:spChg chg="mod">
          <ac:chgData name="Rachel Kok" userId="adad1452-82d9-432f-b3d0-d27e1e0205a0" providerId="ADAL" clId="{0A5D8C98-A795-4CEF-846B-F820A6BA8DC3}" dt="2022-12-01T09:39:21.406" v="5192" actId="14100"/>
          <ac:spMkLst>
            <pc:docMk/>
            <pc:sldMk cId="538112187" sldId="338"/>
            <ac:spMk id="7" creationId="{91EF54CA-A277-4B4B-884E-CA1522092596}"/>
          </ac:spMkLst>
        </pc:spChg>
        <pc:spChg chg="add del">
          <ac:chgData name="Rachel Kok" userId="adad1452-82d9-432f-b3d0-d27e1e0205a0" providerId="ADAL" clId="{0A5D8C98-A795-4CEF-846B-F820A6BA8DC3}" dt="2022-11-11T13:14:19.868" v="3005" actId="22"/>
          <ac:spMkLst>
            <pc:docMk/>
            <pc:sldMk cId="538112187" sldId="338"/>
            <ac:spMk id="9" creationId="{63C337A4-B3D1-42B9-92C7-436B9CFC7DCA}"/>
          </ac:spMkLst>
        </pc:spChg>
        <pc:spChg chg="add mod">
          <ac:chgData name="Rachel Kok" userId="adad1452-82d9-432f-b3d0-d27e1e0205a0" providerId="ADAL" clId="{0A5D8C98-A795-4CEF-846B-F820A6BA8DC3}" dt="2022-12-01T10:07:19.335" v="5619"/>
          <ac:spMkLst>
            <pc:docMk/>
            <pc:sldMk cId="538112187" sldId="338"/>
            <ac:spMk id="9" creationId="{BD0D7598-A2B5-4A59-8E01-CC3BC8100E9C}"/>
          </ac:spMkLst>
        </pc:spChg>
        <pc:spChg chg="del">
          <ac:chgData name="Rachel Kok" userId="adad1452-82d9-432f-b3d0-d27e1e0205a0" providerId="ADAL" clId="{0A5D8C98-A795-4CEF-846B-F820A6BA8DC3}" dt="2022-12-01T10:07:23.421" v="5621" actId="478"/>
          <ac:spMkLst>
            <pc:docMk/>
            <pc:sldMk cId="538112187" sldId="338"/>
            <ac:spMk id="18" creationId="{1637A62B-DCB2-455C-8583-46677D4D10EB}"/>
          </ac:spMkLst>
        </pc:spChg>
        <pc:picChg chg="del">
          <ac:chgData name="Rachel Kok" userId="adad1452-82d9-432f-b3d0-d27e1e0205a0" providerId="ADAL" clId="{0A5D8C98-A795-4CEF-846B-F820A6BA8DC3}" dt="2022-11-11T13:14:02.344" v="2999" actId="478"/>
          <ac:picMkLst>
            <pc:docMk/>
            <pc:sldMk cId="538112187" sldId="338"/>
            <ac:picMk id="8" creationId="{999BAD8C-1642-4706-B583-84F99924BFC7}"/>
          </ac:picMkLst>
        </pc:picChg>
        <pc:picChg chg="add mod">
          <ac:chgData name="Rachel Kok" userId="adad1452-82d9-432f-b3d0-d27e1e0205a0" providerId="ADAL" clId="{0A5D8C98-A795-4CEF-846B-F820A6BA8DC3}" dt="2022-12-01T10:07:19.335" v="5619"/>
          <ac:picMkLst>
            <pc:docMk/>
            <pc:sldMk cId="538112187" sldId="338"/>
            <ac:picMk id="8" creationId="{C5B9830C-76AE-4228-A679-05DF1B1F6008}"/>
          </ac:picMkLst>
        </pc:picChg>
        <pc:picChg chg="del mod">
          <ac:chgData name="Rachel Kok" userId="adad1452-82d9-432f-b3d0-d27e1e0205a0" providerId="ADAL" clId="{0A5D8C98-A795-4CEF-846B-F820A6BA8DC3}" dt="2022-12-01T10:07:21.516" v="5620" actId="478"/>
          <ac:picMkLst>
            <pc:docMk/>
            <pc:sldMk cId="538112187" sldId="338"/>
            <ac:picMk id="17" creationId="{E5B13013-2A36-4F4C-AF3F-0C3B8A4F07B2}"/>
          </ac:picMkLst>
        </pc:picChg>
      </pc:sldChg>
      <pc:sldChg chg="addSp delSp modSp add mod modTransition modNotesTx">
        <pc:chgData name="Rachel Kok" userId="adad1452-82d9-432f-b3d0-d27e1e0205a0" providerId="ADAL" clId="{0A5D8C98-A795-4CEF-846B-F820A6BA8DC3}" dt="2022-12-01T13:27:40.877" v="6836" actId="1076"/>
        <pc:sldMkLst>
          <pc:docMk/>
          <pc:sldMk cId="4061657559" sldId="339"/>
        </pc:sldMkLst>
        <pc:spChg chg="mod">
          <ac:chgData name="Rachel Kok" userId="adad1452-82d9-432f-b3d0-d27e1e0205a0" providerId="ADAL" clId="{0A5D8C98-A795-4CEF-846B-F820A6BA8DC3}" dt="2022-12-01T09:47:32.631" v="5222" actId="14100"/>
          <ac:spMkLst>
            <pc:docMk/>
            <pc:sldMk cId="4061657559" sldId="339"/>
            <ac:spMk id="5" creationId="{00000000-0000-0000-0000-000000000000}"/>
          </ac:spMkLst>
        </pc:spChg>
        <pc:spChg chg="del mod">
          <ac:chgData name="Rachel Kok" userId="adad1452-82d9-432f-b3d0-d27e1e0205a0" providerId="ADAL" clId="{0A5D8C98-A795-4CEF-846B-F820A6BA8DC3}" dt="2022-11-11T13:14:34.049" v="3008" actId="478"/>
          <ac:spMkLst>
            <pc:docMk/>
            <pc:sldMk cId="4061657559" sldId="339"/>
            <ac:spMk id="6" creationId="{0A14F381-5982-47E7-86E9-A3011D42DE6E}"/>
          </ac:spMkLst>
        </pc:spChg>
        <pc:spChg chg="mod">
          <ac:chgData name="Rachel Kok" userId="adad1452-82d9-432f-b3d0-d27e1e0205a0" providerId="ADAL" clId="{0A5D8C98-A795-4CEF-846B-F820A6BA8DC3}" dt="2022-12-01T09:47:27.943" v="5221" actId="14100"/>
          <ac:spMkLst>
            <pc:docMk/>
            <pc:sldMk cId="4061657559" sldId="339"/>
            <ac:spMk id="7" creationId="{91EF54CA-A277-4B4B-884E-CA1522092596}"/>
          </ac:spMkLst>
        </pc:spChg>
        <pc:spChg chg="add mod">
          <ac:chgData name="Rachel Kok" userId="adad1452-82d9-432f-b3d0-d27e1e0205a0" providerId="ADAL" clId="{0A5D8C98-A795-4CEF-846B-F820A6BA8DC3}" dt="2022-12-01T13:27:38.474" v="6835" actId="1076"/>
          <ac:spMkLst>
            <pc:docMk/>
            <pc:sldMk cId="4061657559" sldId="339"/>
            <ac:spMk id="8" creationId="{EA93F84C-45E9-4857-8F3F-B27C52D03DE0}"/>
          </ac:spMkLst>
        </pc:spChg>
        <pc:spChg chg="add mod">
          <ac:chgData name="Rachel Kok" userId="adad1452-82d9-432f-b3d0-d27e1e0205a0" providerId="ADAL" clId="{0A5D8C98-A795-4CEF-846B-F820A6BA8DC3}" dt="2022-12-01T13:27:40.877" v="6836" actId="1076"/>
          <ac:spMkLst>
            <pc:docMk/>
            <pc:sldMk cId="4061657559" sldId="339"/>
            <ac:spMk id="9" creationId="{74CE610F-A589-41F7-8E47-8348A52446C6}"/>
          </ac:spMkLst>
        </pc:spChg>
        <pc:spChg chg="add del mod">
          <ac:chgData name="Rachel Kok" userId="adad1452-82d9-432f-b3d0-d27e1e0205a0" providerId="ADAL" clId="{0A5D8C98-A795-4CEF-846B-F820A6BA8DC3}" dt="2022-12-01T13:27:34.449" v="6834" actId="478"/>
          <ac:spMkLst>
            <pc:docMk/>
            <pc:sldMk cId="4061657559" sldId="339"/>
            <ac:spMk id="11" creationId="{D1F43DD3-8FB2-4176-841B-5D94BE2FE02B}"/>
          </ac:spMkLst>
        </pc:spChg>
        <pc:picChg chg="add del mod modCrop">
          <ac:chgData name="Rachel Kok" userId="adad1452-82d9-432f-b3d0-d27e1e0205a0" providerId="ADAL" clId="{0A5D8C98-A795-4CEF-846B-F820A6BA8DC3}" dt="2022-11-15T08:52:07.483" v="4863" actId="478"/>
          <ac:picMkLst>
            <pc:docMk/>
            <pc:sldMk cId="4061657559" sldId="339"/>
            <ac:picMk id="3" creationId="{852431AE-B13B-4C77-97CA-7E3EFEF4DE7E}"/>
          </ac:picMkLst>
        </pc:picChg>
        <pc:picChg chg="add del mod">
          <ac:chgData name="Rachel Kok" userId="adad1452-82d9-432f-b3d0-d27e1e0205a0" providerId="ADAL" clId="{0A5D8C98-A795-4CEF-846B-F820A6BA8DC3}" dt="2022-11-15T08:51:23.760" v="4852" actId="478"/>
          <ac:picMkLst>
            <pc:docMk/>
            <pc:sldMk cId="4061657559" sldId="339"/>
            <ac:picMk id="6" creationId="{8C227F56-7FED-4870-9475-A22591F0E24E}"/>
          </ac:picMkLst>
        </pc:picChg>
        <pc:picChg chg="add del mod modCrop">
          <ac:chgData name="Rachel Kok" userId="adad1452-82d9-432f-b3d0-d27e1e0205a0" providerId="ADAL" clId="{0A5D8C98-A795-4CEF-846B-F820A6BA8DC3}" dt="2022-11-15T12:34:32.065" v="5068" actId="14100"/>
          <ac:picMkLst>
            <pc:docMk/>
            <pc:sldMk cId="4061657559" sldId="339"/>
            <ac:picMk id="12" creationId="{607039B5-D5AE-460A-BEEF-9857D0388B1A}"/>
          </ac:picMkLst>
        </pc:picChg>
        <pc:picChg chg="add del mod">
          <ac:chgData name="Rachel Kok" userId="adad1452-82d9-432f-b3d0-d27e1e0205a0" providerId="ADAL" clId="{0A5D8C98-A795-4CEF-846B-F820A6BA8DC3}" dt="2022-11-15T08:59:58.192" v="5007" actId="931"/>
          <ac:picMkLst>
            <pc:docMk/>
            <pc:sldMk cId="4061657559" sldId="339"/>
            <ac:picMk id="14" creationId="{FF8D87AA-139A-4194-97E0-67867AB16E9E}"/>
          </ac:picMkLst>
        </pc:picChg>
        <pc:picChg chg="mod">
          <ac:chgData name="Rachel Kok" userId="adad1452-82d9-432f-b3d0-d27e1e0205a0" providerId="ADAL" clId="{0A5D8C98-A795-4CEF-846B-F820A6BA8DC3}" dt="2022-11-15T14:09:43.465" v="5126" actId="1076"/>
          <ac:picMkLst>
            <pc:docMk/>
            <pc:sldMk cId="4061657559" sldId="339"/>
            <ac:picMk id="17" creationId="{E5B13013-2A36-4F4C-AF3F-0C3B8A4F07B2}"/>
          </ac:picMkLst>
        </pc:picChg>
      </pc:sldChg>
      <pc:sldChg chg="addSp delSp modSp add mod ord modTransition addAnim delAnim modAnim modNotesTx">
        <pc:chgData name="Rachel Kok" userId="adad1452-82d9-432f-b3d0-d27e1e0205a0" providerId="ADAL" clId="{0A5D8C98-A795-4CEF-846B-F820A6BA8DC3}" dt="2022-12-01T13:33:33.602" v="6945" actId="14100"/>
        <pc:sldMkLst>
          <pc:docMk/>
          <pc:sldMk cId="2777858824" sldId="340"/>
        </pc:sldMkLst>
        <pc:spChg chg="del mod">
          <ac:chgData name="Rachel Kok" userId="adad1452-82d9-432f-b3d0-d27e1e0205a0" providerId="ADAL" clId="{0A5D8C98-A795-4CEF-846B-F820A6BA8DC3}" dt="2022-11-15T09:01:09.431" v="5043" actId="478"/>
          <ac:spMkLst>
            <pc:docMk/>
            <pc:sldMk cId="2777858824" sldId="340"/>
            <ac:spMk id="2" creationId="{E65CF298-C56A-4287-8C1C-B0651B7E7104}"/>
          </ac:spMkLst>
        </pc:spChg>
        <pc:spChg chg="add mod">
          <ac:chgData name="Rachel Kok" userId="adad1452-82d9-432f-b3d0-d27e1e0205a0" providerId="ADAL" clId="{0A5D8C98-A795-4CEF-846B-F820A6BA8DC3}" dt="2022-12-01T13:33:33.602" v="6945" actId="14100"/>
          <ac:spMkLst>
            <pc:docMk/>
            <pc:sldMk cId="2777858824" sldId="340"/>
            <ac:spMk id="5" creationId="{DE23C105-1E05-491E-992B-2BF9BF7CE480}"/>
          </ac:spMkLst>
        </pc:spChg>
        <pc:spChg chg="add del mod">
          <ac:chgData name="Rachel Kok" userId="adad1452-82d9-432f-b3d0-d27e1e0205a0" providerId="ADAL" clId="{0A5D8C98-A795-4CEF-846B-F820A6BA8DC3}" dt="2022-12-01T13:33:27.933" v="6943" actId="1076"/>
          <ac:spMkLst>
            <pc:docMk/>
            <pc:sldMk cId="2777858824" sldId="340"/>
            <ac:spMk id="6" creationId="{3B7AFA24-CF96-4BE2-9FA1-E66D8992FB87}"/>
          </ac:spMkLst>
        </pc:spChg>
        <pc:spChg chg="add del mod">
          <ac:chgData name="Rachel Kok" userId="adad1452-82d9-432f-b3d0-d27e1e0205a0" providerId="ADAL" clId="{0A5D8C98-A795-4CEF-846B-F820A6BA8DC3}" dt="2022-12-01T13:32:30.287" v="6929" actId="478"/>
          <ac:spMkLst>
            <pc:docMk/>
            <pc:sldMk cId="2777858824" sldId="340"/>
            <ac:spMk id="7" creationId="{130CBB8D-7C1E-4B4C-B1AB-6D2C99AB3F58}"/>
          </ac:spMkLst>
        </pc:spChg>
        <pc:spChg chg="add mod">
          <ac:chgData name="Rachel Kok" userId="adad1452-82d9-432f-b3d0-d27e1e0205a0" providerId="ADAL" clId="{0A5D8C98-A795-4CEF-846B-F820A6BA8DC3}" dt="2022-12-01T13:33:12.387" v="6940" actId="122"/>
          <ac:spMkLst>
            <pc:docMk/>
            <pc:sldMk cId="2777858824" sldId="340"/>
            <ac:spMk id="8" creationId="{71D76537-3AA4-4985-BF6F-EE5810D40394}"/>
          </ac:spMkLst>
        </pc:spChg>
        <pc:spChg chg="add del mod">
          <ac:chgData name="Rachel Kok" userId="adad1452-82d9-432f-b3d0-d27e1e0205a0" providerId="ADAL" clId="{0A5D8C98-A795-4CEF-846B-F820A6BA8DC3}" dt="2022-12-01T13:32:31.160" v="6930" actId="478"/>
          <ac:spMkLst>
            <pc:docMk/>
            <pc:sldMk cId="2777858824" sldId="340"/>
            <ac:spMk id="9" creationId="{00E81949-D367-48A5-B7AB-BB75891DA01E}"/>
          </ac:spMkLst>
        </pc:spChg>
        <pc:spChg chg="add mod">
          <ac:chgData name="Rachel Kok" userId="adad1452-82d9-432f-b3d0-d27e1e0205a0" providerId="ADAL" clId="{0A5D8C98-A795-4CEF-846B-F820A6BA8DC3}" dt="2022-12-01T13:33:15.265" v="6941" actId="122"/>
          <ac:spMkLst>
            <pc:docMk/>
            <pc:sldMk cId="2777858824" sldId="340"/>
            <ac:spMk id="10" creationId="{80EEDFA3-5931-4B32-BDDB-798854FC87EC}"/>
          </ac:spMkLst>
        </pc:spChg>
        <pc:picChg chg="mod">
          <ac:chgData name="Rachel Kok" userId="adad1452-82d9-432f-b3d0-d27e1e0205a0" providerId="ADAL" clId="{0A5D8C98-A795-4CEF-846B-F820A6BA8DC3}" dt="2022-12-01T09:47:48.596" v="5224" actId="208"/>
          <ac:picMkLst>
            <pc:docMk/>
            <pc:sldMk cId="2777858824" sldId="340"/>
            <ac:picMk id="3074" creationId="{229CA573-9847-48AD-BDDF-13FA826A1650}"/>
          </ac:picMkLst>
        </pc:picChg>
        <pc:picChg chg="mod">
          <ac:chgData name="Rachel Kok" userId="adad1452-82d9-432f-b3d0-d27e1e0205a0" providerId="ADAL" clId="{0A5D8C98-A795-4CEF-846B-F820A6BA8DC3}" dt="2022-12-01T13:24:37.965" v="6750" actId="1076"/>
          <ac:picMkLst>
            <pc:docMk/>
            <pc:sldMk cId="2777858824" sldId="340"/>
            <ac:picMk id="3076" creationId="{4BB8FD90-6BD5-41E6-9A1D-9470889FA770}"/>
          </ac:picMkLst>
        </pc:picChg>
      </pc:sldChg>
      <pc:sldChg chg="addSp modSp add del mod modTransition modAnim">
        <pc:chgData name="Rachel Kok" userId="adad1452-82d9-432f-b3d0-d27e1e0205a0" providerId="ADAL" clId="{0A5D8C98-A795-4CEF-846B-F820A6BA8DC3}" dt="2022-12-01T12:27:55.156" v="5664" actId="47"/>
        <pc:sldMkLst>
          <pc:docMk/>
          <pc:sldMk cId="2963614753" sldId="341"/>
        </pc:sldMkLst>
        <pc:spChg chg="mod">
          <ac:chgData name="Rachel Kok" userId="adad1452-82d9-432f-b3d0-d27e1e0205a0" providerId="ADAL" clId="{0A5D8C98-A795-4CEF-846B-F820A6BA8DC3}" dt="2022-12-01T12:27:25.581" v="5656" actId="1076"/>
          <ac:spMkLst>
            <pc:docMk/>
            <pc:sldMk cId="2963614753" sldId="341"/>
            <ac:spMk id="2" creationId="{00000000-0000-0000-0000-000000000000}"/>
          </ac:spMkLst>
        </pc:spChg>
        <pc:spChg chg="mod">
          <ac:chgData name="Rachel Kok" userId="adad1452-82d9-432f-b3d0-d27e1e0205a0" providerId="ADAL" clId="{0A5D8C98-A795-4CEF-846B-F820A6BA8DC3}" dt="2022-11-11T13:17:12.437" v="3067" actId="20577"/>
          <ac:spMkLst>
            <pc:docMk/>
            <pc:sldMk cId="2963614753" sldId="341"/>
            <ac:spMk id="5" creationId="{00000000-0000-0000-0000-000000000000}"/>
          </ac:spMkLst>
        </pc:spChg>
        <pc:spChg chg="mod">
          <ac:chgData name="Rachel Kok" userId="adad1452-82d9-432f-b3d0-d27e1e0205a0" providerId="ADAL" clId="{0A5D8C98-A795-4CEF-846B-F820A6BA8DC3}" dt="2022-12-01T12:27:19.839" v="5655" actId="2711"/>
          <ac:spMkLst>
            <pc:docMk/>
            <pc:sldMk cId="2963614753" sldId="341"/>
            <ac:spMk id="6" creationId="{00000000-0000-0000-0000-000000000000}"/>
          </ac:spMkLst>
        </pc:spChg>
        <pc:spChg chg="mod">
          <ac:chgData name="Rachel Kok" userId="adad1452-82d9-432f-b3d0-d27e1e0205a0" providerId="ADAL" clId="{0A5D8C98-A795-4CEF-846B-F820A6BA8DC3}" dt="2022-12-01T12:27:28.901" v="5657" actId="1076"/>
          <ac:spMkLst>
            <pc:docMk/>
            <pc:sldMk cId="2963614753" sldId="341"/>
            <ac:spMk id="11" creationId="{00000000-0000-0000-0000-000000000000}"/>
          </ac:spMkLst>
        </pc:spChg>
        <pc:spChg chg="mod">
          <ac:chgData name="Rachel Kok" userId="adad1452-82d9-432f-b3d0-d27e1e0205a0" providerId="ADAL" clId="{0A5D8C98-A795-4CEF-846B-F820A6BA8DC3}" dt="2022-12-01T09:48:13.048" v="5227" actId="14100"/>
          <ac:spMkLst>
            <pc:docMk/>
            <pc:sldMk cId="2963614753" sldId="341"/>
            <ac:spMk id="16" creationId="{00000000-0000-0000-0000-000000000000}"/>
          </ac:spMkLst>
        </pc:spChg>
        <pc:spChg chg="add mod">
          <ac:chgData name="Rachel Kok" userId="adad1452-82d9-432f-b3d0-d27e1e0205a0" providerId="ADAL" clId="{0A5D8C98-A795-4CEF-846B-F820A6BA8DC3}" dt="2022-11-15T14:34:38.995" v="5169" actId="571"/>
          <ac:spMkLst>
            <pc:docMk/>
            <pc:sldMk cId="2963614753" sldId="341"/>
            <ac:spMk id="18" creationId="{92421163-BBBA-4F2D-A3CA-96CF98E3B5A6}"/>
          </ac:spMkLst>
        </pc:spChg>
        <pc:spChg chg="mod">
          <ac:chgData name="Rachel Kok" userId="adad1452-82d9-432f-b3d0-d27e1e0205a0" providerId="ADAL" clId="{0A5D8C98-A795-4CEF-846B-F820A6BA8DC3}" dt="2022-11-15T14:34:46.607" v="5174" actId="1076"/>
          <ac:spMkLst>
            <pc:docMk/>
            <pc:sldMk cId="2963614753" sldId="341"/>
            <ac:spMk id="25" creationId="{00000000-0000-0000-0000-000000000000}"/>
          </ac:spMkLst>
        </pc:spChg>
        <pc:picChg chg="mod">
          <ac:chgData name="Rachel Kok" userId="adad1452-82d9-432f-b3d0-d27e1e0205a0" providerId="ADAL" clId="{0A5D8C98-A795-4CEF-846B-F820A6BA8DC3}" dt="2022-11-15T14:09:37.414" v="5125" actId="1076"/>
          <ac:picMkLst>
            <pc:docMk/>
            <pc:sldMk cId="2963614753" sldId="341"/>
            <ac:picMk id="17" creationId="{BDF82183-021F-4C4A-8F9A-8850422FC9DE}"/>
          </ac:picMkLst>
        </pc:picChg>
      </pc:sldChg>
      <pc:sldChg chg="addSp delSp modSp new mod modTransition addCm delCm modNotesTx">
        <pc:chgData name="Rachel Kok" userId="adad1452-82d9-432f-b3d0-d27e1e0205a0" providerId="ADAL" clId="{0A5D8C98-A795-4CEF-846B-F820A6BA8DC3}" dt="2022-12-01T13:13:23.112" v="6373" actId="20577"/>
        <pc:sldMkLst>
          <pc:docMk/>
          <pc:sldMk cId="3091231552" sldId="342"/>
        </pc:sldMkLst>
        <pc:spChg chg="del mod">
          <ac:chgData name="Rachel Kok" userId="adad1452-82d9-432f-b3d0-d27e1e0205a0" providerId="ADAL" clId="{0A5D8C98-A795-4CEF-846B-F820A6BA8DC3}" dt="2022-11-15T08:22:33.785" v="3907" actId="478"/>
          <ac:spMkLst>
            <pc:docMk/>
            <pc:sldMk cId="3091231552" sldId="342"/>
            <ac:spMk id="2" creationId="{5F363D68-7D56-4DF3-BA30-2E04581BE427}"/>
          </ac:spMkLst>
        </pc:spChg>
        <pc:spChg chg="del mod">
          <ac:chgData name="Rachel Kok" userId="adad1452-82d9-432f-b3d0-d27e1e0205a0" providerId="ADAL" clId="{0A5D8C98-A795-4CEF-846B-F820A6BA8DC3}" dt="2022-11-15T08:21:43.547" v="3901" actId="478"/>
          <ac:spMkLst>
            <pc:docMk/>
            <pc:sldMk cId="3091231552" sldId="342"/>
            <ac:spMk id="3" creationId="{95126890-AF30-4DC0-BE77-841E1510632C}"/>
          </ac:spMkLst>
        </pc:spChg>
        <pc:spChg chg="add mod">
          <ac:chgData name="Rachel Kok" userId="adad1452-82d9-432f-b3d0-d27e1e0205a0" providerId="ADAL" clId="{0A5D8C98-A795-4CEF-846B-F820A6BA8DC3}" dt="2022-11-15T14:30:15.996" v="5153" actId="14100"/>
          <ac:spMkLst>
            <pc:docMk/>
            <pc:sldMk cId="3091231552" sldId="342"/>
            <ac:spMk id="4" creationId="{1096A00B-1291-434D-8357-4108E3F2384A}"/>
          </ac:spMkLst>
        </pc:spChg>
        <pc:spChg chg="add mod">
          <ac:chgData name="Rachel Kok" userId="adad1452-82d9-432f-b3d0-d27e1e0205a0" providerId="ADAL" clId="{0A5D8C98-A795-4CEF-846B-F820A6BA8DC3}" dt="2022-11-15T08:27:52.905" v="4656" actId="1076"/>
          <ac:spMkLst>
            <pc:docMk/>
            <pc:sldMk cId="3091231552" sldId="342"/>
            <ac:spMk id="5" creationId="{79F5A5EB-4877-4AA5-ACD0-1ED1969CD284}"/>
          </ac:spMkLst>
        </pc:spChg>
        <pc:spChg chg="add mod">
          <ac:chgData name="Rachel Kok" userId="adad1452-82d9-432f-b3d0-d27e1e0205a0" providerId="ADAL" clId="{0A5D8C98-A795-4CEF-846B-F820A6BA8DC3}" dt="2022-11-15T08:28:04.185" v="4659"/>
          <ac:spMkLst>
            <pc:docMk/>
            <pc:sldMk cId="3091231552" sldId="342"/>
            <ac:spMk id="7" creationId="{85114C26-D263-49AA-8A87-007A2E23203B}"/>
          </ac:spMkLst>
        </pc:spChg>
        <pc:picChg chg="add mod">
          <ac:chgData name="Rachel Kok" userId="adad1452-82d9-432f-b3d0-d27e1e0205a0" providerId="ADAL" clId="{0A5D8C98-A795-4CEF-846B-F820A6BA8DC3}" dt="2022-11-15T08:28:04.185" v="4659"/>
          <ac:picMkLst>
            <pc:docMk/>
            <pc:sldMk cId="3091231552" sldId="342"/>
            <ac:picMk id="6" creationId="{3B5907D0-C12E-4F3A-8E63-460642593647}"/>
          </ac:picMkLst>
        </pc:picChg>
      </pc:sldChg>
      <pc:sldChg chg="modSp add del modNotesTx">
        <pc:chgData name="Rachel Kok" userId="adad1452-82d9-432f-b3d0-d27e1e0205a0" providerId="ADAL" clId="{0A5D8C98-A795-4CEF-846B-F820A6BA8DC3}" dt="2022-12-01T12:33:30.963" v="5694" actId="47"/>
        <pc:sldMkLst>
          <pc:docMk/>
          <pc:sldMk cId="2429156090" sldId="343"/>
        </pc:sldMkLst>
        <pc:spChg chg="mod">
          <ac:chgData name="Rachel Kok" userId="adad1452-82d9-432f-b3d0-d27e1e0205a0" providerId="ADAL" clId="{0A5D8C98-A795-4CEF-846B-F820A6BA8DC3}" dt="2022-12-01T12:27:43.408" v="5662" actId="20577"/>
          <ac:spMkLst>
            <pc:docMk/>
            <pc:sldMk cId="2429156090" sldId="343"/>
            <ac:spMk id="6" creationId="{00000000-0000-0000-0000-000000000000}"/>
          </ac:spMkLst>
        </pc:spChg>
      </pc:sldChg>
      <pc:sldChg chg="modSp add mod modNotesTx">
        <pc:chgData name="Rachel Kok" userId="adad1452-82d9-432f-b3d0-d27e1e0205a0" providerId="ADAL" clId="{0A5D8C98-A795-4CEF-846B-F820A6BA8DC3}" dt="2022-12-01T13:35:13.953" v="6947" actId="1076"/>
        <pc:sldMkLst>
          <pc:docMk/>
          <pc:sldMk cId="185687697" sldId="344"/>
        </pc:sldMkLst>
        <pc:spChg chg="mod">
          <ac:chgData name="Rachel Kok" userId="adad1452-82d9-432f-b3d0-d27e1e0205a0" providerId="ADAL" clId="{0A5D8C98-A795-4CEF-846B-F820A6BA8DC3}" dt="2022-12-01T12:33:19.449" v="5690" actId="20577"/>
          <ac:spMkLst>
            <pc:docMk/>
            <pc:sldMk cId="185687697" sldId="344"/>
            <ac:spMk id="5" creationId="{00000000-0000-0000-0000-000000000000}"/>
          </ac:spMkLst>
        </pc:spChg>
        <pc:spChg chg="mod">
          <ac:chgData name="Rachel Kok" userId="adad1452-82d9-432f-b3d0-d27e1e0205a0" providerId="ADAL" clId="{0A5D8C98-A795-4CEF-846B-F820A6BA8DC3}" dt="2022-12-01T13:35:13.953" v="6947" actId="1076"/>
          <ac:spMkLst>
            <pc:docMk/>
            <pc:sldMk cId="185687697" sldId="344"/>
            <ac:spMk id="6" creationId="{00000000-0000-0000-0000-000000000000}"/>
          </ac:spMkLst>
        </pc:spChg>
        <pc:spChg chg="mod">
          <ac:chgData name="Rachel Kok" userId="adad1452-82d9-432f-b3d0-d27e1e0205a0" providerId="ADAL" clId="{0A5D8C98-A795-4CEF-846B-F820A6BA8DC3}" dt="2022-12-01T13:35:10.820" v="6946" actId="1076"/>
          <ac:spMkLst>
            <pc:docMk/>
            <pc:sldMk cId="185687697" sldId="344"/>
            <ac:spMk id="16" creationId="{00000000-0000-0000-0000-000000000000}"/>
          </ac:spMkLst>
        </pc:spChg>
      </pc:sldChg>
      <pc:sldChg chg="delSp modSp add mod">
        <pc:chgData name="Rachel Kok" userId="adad1452-82d9-432f-b3d0-d27e1e0205a0" providerId="ADAL" clId="{0A5D8C98-A795-4CEF-846B-F820A6BA8DC3}" dt="2022-12-01T13:31:31.518" v="6928" actId="1076"/>
        <pc:sldMkLst>
          <pc:docMk/>
          <pc:sldMk cId="3606308915" sldId="345"/>
        </pc:sldMkLst>
        <pc:spChg chg="mod">
          <ac:chgData name="Rachel Kok" userId="adad1452-82d9-432f-b3d0-d27e1e0205a0" providerId="ADAL" clId="{0A5D8C98-A795-4CEF-846B-F820A6BA8DC3}" dt="2022-12-01T13:31:31.261" v="6927" actId="1076"/>
          <ac:spMkLst>
            <pc:docMk/>
            <pc:sldMk cId="3606308915" sldId="345"/>
            <ac:spMk id="5" creationId="{00000000-0000-0000-0000-000000000000}"/>
          </ac:spMkLst>
        </pc:spChg>
        <pc:spChg chg="mod">
          <ac:chgData name="Rachel Kok" userId="adad1452-82d9-432f-b3d0-d27e1e0205a0" providerId="ADAL" clId="{0A5D8C98-A795-4CEF-846B-F820A6BA8DC3}" dt="2022-12-01T13:31:31.518" v="6928" actId="1076"/>
          <ac:spMkLst>
            <pc:docMk/>
            <pc:sldMk cId="3606308915" sldId="345"/>
            <ac:spMk id="7" creationId="{91EF54CA-A277-4B4B-884E-CA1522092596}"/>
          </ac:spMkLst>
        </pc:spChg>
        <pc:spChg chg="del">
          <ac:chgData name="Rachel Kok" userId="adad1452-82d9-432f-b3d0-d27e1e0205a0" providerId="ADAL" clId="{0A5D8C98-A795-4CEF-846B-F820A6BA8DC3}" dt="2022-12-01T13:25:36.885" v="6762" actId="478"/>
          <ac:spMkLst>
            <pc:docMk/>
            <pc:sldMk cId="3606308915" sldId="345"/>
            <ac:spMk id="8" creationId="{EA93F84C-45E9-4857-8F3F-B27C52D03DE0}"/>
          </ac:spMkLst>
        </pc:spChg>
        <pc:spChg chg="del mod">
          <ac:chgData name="Rachel Kok" userId="adad1452-82d9-432f-b3d0-d27e1e0205a0" providerId="ADAL" clId="{0A5D8C98-A795-4CEF-846B-F820A6BA8DC3}" dt="2022-12-01T13:25:35.295" v="6761" actId="478"/>
          <ac:spMkLst>
            <pc:docMk/>
            <pc:sldMk cId="3606308915" sldId="345"/>
            <ac:spMk id="9" creationId="{74CE610F-A589-41F7-8E47-8348A52446C6}"/>
          </ac:spMkLst>
        </pc:spChg>
        <pc:spChg chg="mod">
          <ac:chgData name="Rachel Kok" userId="adad1452-82d9-432f-b3d0-d27e1e0205a0" providerId="ADAL" clId="{0A5D8C98-A795-4CEF-846B-F820A6BA8DC3}" dt="2022-12-01T13:31:16.784" v="6924" actId="20577"/>
          <ac:spMkLst>
            <pc:docMk/>
            <pc:sldMk cId="3606308915" sldId="345"/>
            <ac:spMk id="11" creationId="{D1F43DD3-8FB2-4176-841B-5D94BE2FE02B}"/>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BF0B8F-D7D0-4FE6-AA6C-2F97AED1574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679576B-8990-4E76-8153-CFE4357D4EC8}">
      <dgm:prSet/>
      <dgm:spPr/>
      <dgm:t>
        <a:bodyPr/>
        <a:lstStyle/>
        <a:p>
          <a:r>
            <a:rPr lang="nl-NL"/>
            <a:t>Toestemming geven</a:t>
          </a:r>
          <a:endParaRPr lang="en-US"/>
        </a:p>
      </dgm:t>
    </dgm:pt>
    <dgm:pt modelId="{D97D5781-1187-4DE9-B59D-766F07466C72}" type="parTrans" cxnId="{F11273F2-B103-4417-8AFB-F1DE4ECB4660}">
      <dgm:prSet/>
      <dgm:spPr/>
      <dgm:t>
        <a:bodyPr/>
        <a:lstStyle/>
        <a:p>
          <a:endParaRPr lang="en-US"/>
        </a:p>
      </dgm:t>
    </dgm:pt>
    <dgm:pt modelId="{D4A5E624-D1A7-4A05-8EAC-B7664354560A}" type="sibTrans" cxnId="{F11273F2-B103-4417-8AFB-F1DE4ECB4660}">
      <dgm:prSet/>
      <dgm:spPr/>
      <dgm:t>
        <a:bodyPr/>
        <a:lstStyle/>
        <a:p>
          <a:endParaRPr lang="en-US"/>
        </a:p>
      </dgm:t>
    </dgm:pt>
    <dgm:pt modelId="{86BECEB8-BC93-4D94-ACC0-BB414FD31B6C}">
      <dgm:prSet/>
      <dgm:spPr/>
      <dgm:t>
        <a:bodyPr/>
        <a:lstStyle/>
        <a:p>
          <a:r>
            <a:rPr lang="nl-NL"/>
            <a:t>Vitale belangen</a:t>
          </a:r>
          <a:endParaRPr lang="en-US"/>
        </a:p>
      </dgm:t>
    </dgm:pt>
    <dgm:pt modelId="{9632383D-C473-422C-B132-42366CD3F410}" type="parTrans" cxnId="{37B866F2-30CF-4920-B02C-74FBC42100A8}">
      <dgm:prSet/>
      <dgm:spPr/>
      <dgm:t>
        <a:bodyPr/>
        <a:lstStyle/>
        <a:p>
          <a:endParaRPr lang="en-US"/>
        </a:p>
      </dgm:t>
    </dgm:pt>
    <dgm:pt modelId="{9F418ACB-9C82-490A-BEA7-EC2A3D2C3D2D}" type="sibTrans" cxnId="{37B866F2-30CF-4920-B02C-74FBC42100A8}">
      <dgm:prSet/>
      <dgm:spPr/>
      <dgm:t>
        <a:bodyPr/>
        <a:lstStyle/>
        <a:p>
          <a:endParaRPr lang="en-US"/>
        </a:p>
      </dgm:t>
    </dgm:pt>
    <dgm:pt modelId="{7D4C94E9-6AE7-4449-8E43-98492B8DDB96}">
      <dgm:prSet/>
      <dgm:spPr/>
      <dgm:t>
        <a:bodyPr/>
        <a:lstStyle/>
        <a:p>
          <a:r>
            <a:rPr lang="nl-NL"/>
            <a:t>Wettelijke verplichting</a:t>
          </a:r>
          <a:endParaRPr lang="en-US"/>
        </a:p>
      </dgm:t>
    </dgm:pt>
    <dgm:pt modelId="{019EE59B-798E-4E23-B858-3A10669AE28B}" type="parTrans" cxnId="{A0A0DA8B-78B0-4B94-9716-84DFE360FA13}">
      <dgm:prSet/>
      <dgm:spPr/>
      <dgm:t>
        <a:bodyPr/>
        <a:lstStyle/>
        <a:p>
          <a:endParaRPr lang="en-US"/>
        </a:p>
      </dgm:t>
    </dgm:pt>
    <dgm:pt modelId="{40FBE5B1-ABFE-4217-B7C1-FD9260CD012E}" type="sibTrans" cxnId="{A0A0DA8B-78B0-4B94-9716-84DFE360FA13}">
      <dgm:prSet/>
      <dgm:spPr/>
      <dgm:t>
        <a:bodyPr/>
        <a:lstStyle/>
        <a:p>
          <a:endParaRPr lang="en-US"/>
        </a:p>
      </dgm:t>
    </dgm:pt>
    <dgm:pt modelId="{1B8D637F-C16E-417F-B8AF-E176FD71F927}">
      <dgm:prSet/>
      <dgm:spPr/>
      <dgm:t>
        <a:bodyPr/>
        <a:lstStyle/>
        <a:p>
          <a:r>
            <a:rPr lang="nl-NL"/>
            <a:t>Overeenkomst</a:t>
          </a:r>
          <a:endParaRPr lang="en-US"/>
        </a:p>
      </dgm:t>
    </dgm:pt>
    <dgm:pt modelId="{DA919F03-D8F1-4EF7-B82B-A2DDE0500424}" type="parTrans" cxnId="{4A7B5147-9E90-4E87-9DA2-78229DAE5049}">
      <dgm:prSet/>
      <dgm:spPr/>
      <dgm:t>
        <a:bodyPr/>
        <a:lstStyle/>
        <a:p>
          <a:endParaRPr lang="en-US"/>
        </a:p>
      </dgm:t>
    </dgm:pt>
    <dgm:pt modelId="{C1CDFCBF-20E0-46C0-8193-8FACFAC0B7D4}" type="sibTrans" cxnId="{4A7B5147-9E90-4E87-9DA2-78229DAE5049}">
      <dgm:prSet/>
      <dgm:spPr/>
      <dgm:t>
        <a:bodyPr/>
        <a:lstStyle/>
        <a:p>
          <a:endParaRPr lang="en-US"/>
        </a:p>
      </dgm:t>
    </dgm:pt>
    <dgm:pt modelId="{EB9B08AC-4565-446C-9FE8-28F9BE0BA36E}">
      <dgm:prSet/>
      <dgm:spPr/>
      <dgm:t>
        <a:bodyPr/>
        <a:lstStyle/>
        <a:p>
          <a:r>
            <a:rPr lang="nl-NL"/>
            <a:t>Algemeen belang</a:t>
          </a:r>
          <a:endParaRPr lang="en-US"/>
        </a:p>
      </dgm:t>
    </dgm:pt>
    <dgm:pt modelId="{F518AC51-820D-4C49-A226-F3F8E4A08FC7}" type="parTrans" cxnId="{B31B55B6-86B9-46A6-B356-2A15E3FB3E85}">
      <dgm:prSet/>
      <dgm:spPr/>
      <dgm:t>
        <a:bodyPr/>
        <a:lstStyle/>
        <a:p>
          <a:endParaRPr lang="en-US"/>
        </a:p>
      </dgm:t>
    </dgm:pt>
    <dgm:pt modelId="{2C091F51-4252-4F41-A3F3-E2C64B660F0F}" type="sibTrans" cxnId="{B31B55B6-86B9-46A6-B356-2A15E3FB3E85}">
      <dgm:prSet/>
      <dgm:spPr/>
      <dgm:t>
        <a:bodyPr/>
        <a:lstStyle/>
        <a:p>
          <a:endParaRPr lang="en-US"/>
        </a:p>
      </dgm:t>
    </dgm:pt>
    <dgm:pt modelId="{268E686A-0586-48A9-B1ED-DE276ABA1FA0}">
      <dgm:prSet/>
      <dgm:spPr/>
      <dgm:t>
        <a:bodyPr/>
        <a:lstStyle/>
        <a:p>
          <a:r>
            <a:rPr lang="nl-NL"/>
            <a:t>Gerechtvaardigd belang</a:t>
          </a:r>
          <a:endParaRPr lang="en-US"/>
        </a:p>
      </dgm:t>
    </dgm:pt>
    <dgm:pt modelId="{2311B060-EFBD-4966-B674-A7728F2FD3E4}" type="parTrans" cxnId="{81115D8B-F97F-4882-99EE-2A07E432E0B9}">
      <dgm:prSet/>
      <dgm:spPr/>
      <dgm:t>
        <a:bodyPr/>
        <a:lstStyle/>
        <a:p>
          <a:endParaRPr lang="en-US"/>
        </a:p>
      </dgm:t>
    </dgm:pt>
    <dgm:pt modelId="{0DC736E4-EA5F-4366-AA64-5BE27C736949}" type="sibTrans" cxnId="{81115D8B-F97F-4882-99EE-2A07E432E0B9}">
      <dgm:prSet/>
      <dgm:spPr/>
      <dgm:t>
        <a:bodyPr/>
        <a:lstStyle/>
        <a:p>
          <a:endParaRPr lang="en-US"/>
        </a:p>
      </dgm:t>
    </dgm:pt>
    <dgm:pt modelId="{59762F78-B79C-44F2-90A3-F573B5539E51}" type="pres">
      <dgm:prSet presAssocID="{B9BF0B8F-D7D0-4FE6-AA6C-2F97AED15749}" presName="root" presStyleCnt="0">
        <dgm:presLayoutVars>
          <dgm:dir/>
          <dgm:resizeHandles val="exact"/>
        </dgm:presLayoutVars>
      </dgm:prSet>
      <dgm:spPr/>
    </dgm:pt>
    <dgm:pt modelId="{0A13D577-9C72-46D3-885C-7672F5A30D5A}" type="pres">
      <dgm:prSet presAssocID="{4679576B-8990-4E76-8153-CFE4357D4EC8}" presName="compNode" presStyleCnt="0"/>
      <dgm:spPr/>
    </dgm:pt>
    <dgm:pt modelId="{3E50DA4C-2ED2-41AF-B0FF-63EEBDF47CEC}" type="pres">
      <dgm:prSet presAssocID="{4679576B-8990-4E76-8153-CFE4357D4EC8}" presName="bgRect" presStyleLbl="bgShp" presStyleIdx="0" presStyleCnt="6"/>
      <dgm:spPr/>
    </dgm:pt>
    <dgm:pt modelId="{3D544CB7-F135-4ABB-8CC0-BE90609DF457}" type="pres">
      <dgm:prSet presAssocID="{4679576B-8990-4E76-8153-CFE4357D4EC8}"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uim omhoog met effen opvulling"/>
        </a:ext>
      </dgm:extLst>
    </dgm:pt>
    <dgm:pt modelId="{34F48535-C589-4FF2-9A26-B23C89A43F6D}" type="pres">
      <dgm:prSet presAssocID="{4679576B-8990-4E76-8153-CFE4357D4EC8}" presName="spaceRect" presStyleCnt="0"/>
      <dgm:spPr/>
    </dgm:pt>
    <dgm:pt modelId="{4CBB5538-03DF-4F4B-973D-3CDBE5DC8CEE}" type="pres">
      <dgm:prSet presAssocID="{4679576B-8990-4E76-8153-CFE4357D4EC8}" presName="parTx" presStyleLbl="revTx" presStyleIdx="0" presStyleCnt="6">
        <dgm:presLayoutVars>
          <dgm:chMax val="0"/>
          <dgm:chPref val="0"/>
        </dgm:presLayoutVars>
      </dgm:prSet>
      <dgm:spPr/>
    </dgm:pt>
    <dgm:pt modelId="{47074A77-8178-4D8D-8681-F3D826FA1752}" type="pres">
      <dgm:prSet presAssocID="{D4A5E624-D1A7-4A05-8EAC-B7664354560A}" presName="sibTrans" presStyleCnt="0"/>
      <dgm:spPr/>
    </dgm:pt>
    <dgm:pt modelId="{E0A3DB18-5224-45E4-9DFC-BA48E93FCAA2}" type="pres">
      <dgm:prSet presAssocID="{86BECEB8-BC93-4D94-ACC0-BB414FD31B6C}" presName="compNode" presStyleCnt="0"/>
      <dgm:spPr/>
    </dgm:pt>
    <dgm:pt modelId="{4697B214-EB9A-4686-8EEE-465DAE88E826}" type="pres">
      <dgm:prSet presAssocID="{86BECEB8-BC93-4D94-ACC0-BB414FD31B6C}" presName="bgRect" presStyleLbl="bgShp" presStyleIdx="1" presStyleCnt="6" custLinFactNeighborX="-12098" custLinFactNeighborY="1857"/>
      <dgm:spPr/>
    </dgm:pt>
    <dgm:pt modelId="{8F822CBB-29C2-4310-AF32-62598B4960D4}" type="pres">
      <dgm:prSet presAssocID="{86BECEB8-BC93-4D94-ACC0-BB414FD31B6C}"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Kloppend hart met effen opvulling"/>
        </a:ext>
      </dgm:extLst>
    </dgm:pt>
    <dgm:pt modelId="{B4B029BD-3BA6-4902-B048-356A289312E7}" type="pres">
      <dgm:prSet presAssocID="{86BECEB8-BC93-4D94-ACC0-BB414FD31B6C}" presName="spaceRect" presStyleCnt="0"/>
      <dgm:spPr/>
    </dgm:pt>
    <dgm:pt modelId="{60AB2813-BD1E-44B4-89C5-D8B4B70726E5}" type="pres">
      <dgm:prSet presAssocID="{86BECEB8-BC93-4D94-ACC0-BB414FD31B6C}" presName="parTx" presStyleLbl="revTx" presStyleIdx="1" presStyleCnt="6">
        <dgm:presLayoutVars>
          <dgm:chMax val="0"/>
          <dgm:chPref val="0"/>
        </dgm:presLayoutVars>
      </dgm:prSet>
      <dgm:spPr/>
    </dgm:pt>
    <dgm:pt modelId="{076996AA-0538-45D7-B39E-4920D00AE28F}" type="pres">
      <dgm:prSet presAssocID="{9F418ACB-9C82-490A-BEA7-EC2A3D2C3D2D}" presName="sibTrans" presStyleCnt="0"/>
      <dgm:spPr/>
    </dgm:pt>
    <dgm:pt modelId="{8A3D3640-5856-4E9C-8566-CA1662343F8A}" type="pres">
      <dgm:prSet presAssocID="{7D4C94E9-6AE7-4449-8E43-98492B8DDB96}" presName="compNode" presStyleCnt="0"/>
      <dgm:spPr/>
    </dgm:pt>
    <dgm:pt modelId="{895681B2-CC51-4EA4-BC14-FEFE9CDEEA50}" type="pres">
      <dgm:prSet presAssocID="{7D4C94E9-6AE7-4449-8E43-98492B8DDB96}" presName="bgRect" presStyleLbl="bgShp" presStyleIdx="2" presStyleCnt="6"/>
      <dgm:spPr/>
    </dgm:pt>
    <dgm:pt modelId="{90E0E784-E208-4D28-8828-BCEA58511EDD}" type="pres">
      <dgm:prSet presAssocID="{7D4C94E9-6AE7-4449-8E43-98492B8DDB96}"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oeken met effen opvulling"/>
        </a:ext>
      </dgm:extLst>
    </dgm:pt>
    <dgm:pt modelId="{D8C33CF0-F422-4BE6-BE2B-1B0131F20982}" type="pres">
      <dgm:prSet presAssocID="{7D4C94E9-6AE7-4449-8E43-98492B8DDB96}" presName="spaceRect" presStyleCnt="0"/>
      <dgm:spPr/>
    </dgm:pt>
    <dgm:pt modelId="{8405954F-B400-4C2B-AA9F-3368A9F50BC1}" type="pres">
      <dgm:prSet presAssocID="{7D4C94E9-6AE7-4449-8E43-98492B8DDB96}" presName="parTx" presStyleLbl="revTx" presStyleIdx="2" presStyleCnt="6">
        <dgm:presLayoutVars>
          <dgm:chMax val="0"/>
          <dgm:chPref val="0"/>
        </dgm:presLayoutVars>
      </dgm:prSet>
      <dgm:spPr/>
    </dgm:pt>
    <dgm:pt modelId="{BFE3A2D7-9335-44CC-82EA-DAA67134CA32}" type="pres">
      <dgm:prSet presAssocID="{40FBE5B1-ABFE-4217-B7C1-FD9260CD012E}" presName="sibTrans" presStyleCnt="0"/>
      <dgm:spPr/>
    </dgm:pt>
    <dgm:pt modelId="{1813DF01-0463-4E75-B94B-90639C276D79}" type="pres">
      <dgm:prSet presAssocID="{1B8D637F-C16E-417F-B8AF-E176FD71F927}" presName="compNode" presStyleCnt="0"/>
      <dgm:spPr/>
    </dgm:pt>
    <dgm:pt modelId="{2809BFB7-2D1D-41DE-AD1E-2E8412D895FF}" type="pres">
      <dgm:prSet presAssocID="{1B8D637F-C16E-417F-B8AF-E176FD71F927}" presName="bgRect" presStyleLbl="bgShp" presStyleIdx="3" presStyleCnt="6"/>
      <dgm:spPr/>
    </dgm:pt>
    <dgm:pt modelId="{7E7880BB-3661-4251-80B4-89957DD122A4}" type="pres">
      <dgm:prSet presAssocID="{1B8D637F-C16E-417F-B8AF-E176FD71F927}"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Handdruk met effen opvulling"/>
        </a:ext>
      </dgm:extLst>
    </dgm:pt>
    <dgm:pt modelId="{1D8D1BB0-FE63-44D1-800B-9D649BD196A9}" type="pres">
      <dgm:prSet presAssocID="{1B8D637F-C16E-417F-B8AF-E176FD71F927}" presName="spaceRect" presStyleCnt="0"/>
      <dgm:spPr/>
    </dgm:pt>
    <dgm:pt modelId="{BA93FAD2-B6DD-4B4A-8CFF-04B03C938757}" type="pres">
      <dgm:prSet presAssocID="{1B8D637F-C16E-417F-B8AF-E176FD71F927}" presName="parTx" presStyleLbl="revTx" presStyleIdx="3" presStyleCnt="6">
        <dgm:presLayoutVars>
          <dgm:chMax val="0"/>
          <dgm:chPref val="0"/>
        </dgm:presLayoutVars>
      </dgm:prSet>
      <dgm:spPr/>
    </dgm:pt>
    <dgm:pt modelId="{CFA8E06F-9051-465A-8218-D2140588035B}" type="pres">
      <dgm:prSet presAssocID="{C1CDFCBF-20E0-46C0-8193-8FACFAC0B7D4}" presName="sibTrans" presStyleCnt="0"/>
      <dgm:spPr/>
    </dgm:pt>
    <dgm:pt modelId="{AC0EF31B-9D16-41D0-9AFA-B9CB78BDAB2B}" type="pres">
      <dgm:prSet presAssocID="{EB9B08AC-4565-446C-9FE8-28F9BE0BA36E}" presName="compNode" presStyleCnt="0"/>
      <dgm:spPr/>
    </dgm:pt>
    <dgm:pt modelId="{56FFB639-933B-4385-8F86-6252F698B8C9}" type="pres">
      <dgm:prSet presAssocID="{EB9B08AC-4565-446C-9FE8-28F9BE0BA36E}" presName="bgRect" presStyleLbl="bgShp" presStyleIdx="4" presStyleCnt="6"/>
      <dgm:spPr/>
    </dgm:pt>
    <dgm:pt modelId="{1EE550A8-719C-4201-AE49-605A9759FB82}" type="pres">
      <dgm:prSet presAssocID="{EB9B08AC-4565-446C-9FE8-28F9BE0BA36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Hof met effen opvulling"/>
        </a:ext>
      </dgm:extLst>
    </dgm:pt>
    <dgm:pt modelId="{3F5F777D-782A-4453-8C9F-A4825FAD32A2}" type="pres">
      <dgm:prSet presAssocID="{EB9B08AC-4565-446C-9FE8-28F9BE0BA36E}" presName="spaceRect" presStyleCnt="0"/>
      <dgm:spPr/>
    </dgm:pt>
    <dgm:pt modelId="{F3065272-8FFD-4387-B708-81E14D037E40}" type="pres">
      <dgm:prSet presAssocID="{EB9B08AC-4565-446C-9FE8-28F9BE0BA36E}" presName="parTx" presStyleLbl="revTx" presStyleIdx="4" presStyleCnt="6">
        <dgm:presLayoutVars>
          <dgm:chMax val="0"/>
          <dgm:chPref val="0"/>
        </dgm:presLayoutVars>
      </dgm:prSet>
      <dgm:spPr/>
    </dgm:pt>
    <dgm:pt modelId="{C0C6C20C-C788-47AC-8BC6-56E8B7065925}" type="pres">
      <dgm:prSet presAssocID="{2C091F51-4252-4F41-A3F3-E2C64B660F0F}" presName="sibTrans" presStyleCnt="0"/>
      <dgm:spPr/>
    </dgm:pt>
    <dgm:pt modelId="{FD98527A-7A25-4B8A-A691-6F1555664F71}" type="pres">
      <dgm:prSet presAssocID="{268E686A-0586-48A9-B1ED-DE276ABA1FA0}" presName="compNode" presStyleCnt="0"/>
      <dgm:spPr/>
    </dgm:pt>
    <dgm:pt modelId="{8EDC67B2-F656-487A-A87B-E68080545C94}" type="pres">
      <dgm:prSet presAssocID="{268E686A-0586-48A9-B1ED-DE276ABA1FA0}" presName="bgRect" presStyleLbl="bgShp" presStyleIdx="5" presStyleCnt="6" custLinFactNeighborY="-1009"/>
      <dgm:spPr/>
    </dgm:pt>
    <dgm:pt modelId="{940263D5-6B3F-454B-8384-A567AA013A08}" type="pres">
      <dgm:prSet presAssocID="{268E686A-0586-48A9-B1ED-DE276ABA1FA0}"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Weegschalen van gerechtigheid met effen opvulling"/>
        </a:ext>
      </dgm:extLst>
    </dgm:pt>
    <dgm:pt modelId="{F536F5B9-E3AB-4284-A5BC-F9A3D2D4CE2C}" type="pres">
      <dgm:prSet presAssocID="{268E686A-0586-48A9-B1ED-DE276ABA1FA0}" presName="spaceRect" presStyleCnt="0"/>
      <dgm:spPr/>
    </dgm:pt>
    <dgm:pt modelId="{35AC29C8-ED32-4F8F-8F28-8B0A16111CC9}" type="pres">
      <dgm:prSet presAssocID="{268E686A-0586-48A9-B1ED-DE276ABA1FA0}" presName="parTx" presStyleLbl="revTx" presStyleIdx="5" presStyleCnt="6">
        <dgm:presLayoutVars>
          <dgm:chMax val="0"/>
          <dgm:chPref val="0"/>
        </dgm:presLayoutVars>
      </dgm:prSet>
      <dgm:spPr/>
    </dgm:pt>
  </dgm:ptLst>
  <dgm:cxnLst>
    <dgm:cxn modelId="{FC18D60C-2E7F-4F65-9C13-C5DFFF555FD6}" type="presOf" srcId="{7D4C94E9-6AE7-4449-8E43-98492B8DDB96}" destId="{8405954F-B400-4C2B-AA9F-3368A9F50BC1}" srcOrd="0" destOrd="0" presId="urn:microsoft.com/office/officeart/2018/2/layout/IconVerticalSolidList"/>
    <dgm:cxn modelId="{6878CF12-8F9B-4461-A57B-3C611A0A893A}" type="presOf" srcId="{B9BF0B8F-D7D0-4FE6-AA6C-2F97AED15749}" destId="{59762F78-B79C-44F2-90A3-F573B5539E51}" srcOrd="0" destOrd="0" presId="urn:microsoft.com/office/officeart/2018/2/layout/IconVerticalSolidList"/>
    <dgm:cxn modelId="{CF98A164-2A0D-40C2-9E2E-5841E5FFB977}" type="presOf" srcId="{4679576B-8990-4E76-8153-CFE4357D4EC8}" destId="{4CBB5538-03DF-4F4B-973D-3CDBE5DC8CEE}" srcOrd="0" destOrd="0" presId="urn:microsoft.com/office/officeart/2018/2/layout/IconVerticalSolidList"/>
    <dgm:cxn modelId="{4A7B5147-9E90-4E87-9DA2-78229DAE5049}" srcId="{B9BF0B8F-D7D0-4FE6-AA6C-2F97AED15749}" destId="{1B8D637F-C16E-417F-B8AF-E176FD71F927}" srcOrd="3" destOrd="0" parTransId="{DA919F03-D8F1-4EF7-B82B-A2DDE0500424}" sibTransId="{C1CDFCBF-20E0-46C0-8193-8FACFAC0B7D4}"/>
    <dgm:cxn modelId="{ED27BB7E-7A1C-4BC4-9BAC-01569BCEE7D2}" type="presOf" srcId="{1B8D637F-C16E-417F-B8AF-E176FD71F927}" destId="{BA93FAD2-B6DD-4B4A-8CFF-04B03C938757}" srcOrd="0" destOrd="0" presId="urn:microsoft.com/office/officeart/2018/2/layout/IconVerticalSolidList"/>
    <dgm:cxn modelId="{81115D8B-F97F-4882-99EE-2A07E432E0B9}" srcId="{B9BF0B8F-D7D0-4FE6-AA6C-2F97AED15749}" destId="{268E686A-0586-48A9-B1ED-DE276ABA1FA0}" srcOrd="5" destOrd="0" parTransId="{2311B060-EFBD-4966-B674-A7728F2FD3E4}" sibTransId="{0DC736E4-EA5F-4366-AA64-5BE27C736949}"/>
    <dgm:cxn modelId="{A0A0DA8B-78B0-4B94-9716-84DFE360FA13}" srcId="{B9BF0B8F-D7D0-4FE6-AA6C-2F97AED15749}" destId="{7D4C94E9-6AE7-4449-8E43-98492B8DDB96}" srcOrd="2" destOrd="0" parTransId="{019EE59B-798E-4E23-B858-3A10669AE28B}" sibTransId="{40FBE5B1-ABFE-4217-B7C1-FD9260CD012E}"/>
    <dgm:cxn modelId="{D6F7AB9F-2AFC-486F-8B97-E5CCF490AF15}" type="presOf" srcId="{268E686A-0586-48A9-B1ED-DE276ABA1FA0}" destId="{35AC29C8-ED32-4F8F-8F28-8B0A16111CC9}" srcOrd="0" destOrd="0" presId="urn:microsoft.com/office/officeart/2018/2/layout/IconVerticalSolidList"/>
    <dgm:cxn modelId="{76A651A4-94ED-4331-BCCD-55A752D661A4}" type="presOf" srcId="{86BECEB8-BC93-4D94-ACC0-BB414FD31B6C}" destId="{60AB2813-BD1E-44B4-89C5-D8B4B70726E5}" srcOrd="0" destOrd="0" presId="urn:microsoft.com/office/officeart/2018/2/layout/IconVerticalSolidList"/>
    <dgm:cxn modelId="{B31B55B6-86B9-46A6-B356-2A15E3FB3E85}" srcId="{B9BF0B8F-D7D0-4FE6-AA6C-2F97AED15749}" destId="{EB9B08AC-4565-446C-9FE8-28F9BE0BA36E}" srcOrd="4" destOrd="0" parTransId="{F518AC51-820D-4C49-A226-F3F8E4A08FC7}" sibTransId="{2C091F51-4252-4F41-A3F3-E2C64B660F0F}"/>
    <dgm:cxn modelId="{37B866F2-30CF-4920-B02C-74FBC42100A8}" srcId="{B9BF0B8F-D7D0-4FE6-AA6C-2F97AED15749}" destId="{86BECEB8-BC93-4D94-ACC0-BB414FD31B6C}" srcOrd="1" destOrd="0" parTransId="{9632383D-C473-422C-B132-42366CD3F410}" sibTransId="{9F418ACB-9C82-490A-BEA7-EC2A3D2C3D2D}"/>
    <dgm:cxn modelId="{F11273F2-B103-4417-8AFB-F1DE4ECB4660}" srcId="{B9BF0B8F-D7D0-4FE6-AA6C-2F97AED15749}" destId="{4679576B-8990-4E76-8153-CFE4357D4EC8}" srcOrd="0" destOrd="0" parTransId="{D97D5781-1187-4DE9-B59D-766F07466C72}" sibTransId="{D4A5E624-D1A7-4A05-8EAC-B7664354560A}"/>
    <dgm:cxn modelId="{7F9E7EFF-E557-44B0-9BF7-CB1C36FB5765}" type="presOf" srcId="{EB9B08AC-4565-446C-9FE8-28F9BE0BA36E}" destId="{F3065272-8FFD-4387-B708-81E14D037E40}" srcOrd="0" destOrd="0" presId="urn:microsoft.com/office/officeart/2018/2/layout/IconVerticalSolidList"/>
    <dgm:cxn modelId="{29DC6610-D0C3-4719-A805-2CE515DEB7D6}" type="presParOf" srcId="{59762F78-B79C-44F2-90A3-F573B5539E51}" destId="{0A13D577-9C72-46D3-885C-7672F5A30D5A}" srcOrd="0" destOrd="0" presId="urn:microsoft.com/office/officeart/2018/2/layout/IconVerticalSolidList"/>
    <dgm:cxn modelId="{F9B0F626-976D-444D-BBC4-3E9A4FEDBDCC}" type="presParOf" srcId="{0A13D577-9C72-46D3-885C-7672F5A30D5A}" destId="{3E50DA4C-2ED2-41AF-B0FF-63EEBDF47CEC}" srcOrd="0" destOrd="0" presId="urn:microsoft.com/office/officeart/2018/2/layout/IconVerticalSolidList"/>
    <dgm:cxn modelId="{C2C832EC-B445-4B03-BC0A-DD89F751C611}" type="presParOf" srcId="{0A13D577-9C72-46D3-885C-7672F5A30D5A}" destId="{3D544CB7-F135-4ABB-8CC0-BE90609DF457}" srcOrd="1" destOrd="0" presId="urn:microsoft.com/office/officeart/2018/2/layout/IconVerticalSolidList"/>
    <dgm:cxn modelId="{E4CEE6E8-A9BD-4AF7-888B-574C67D8FD9F}" type="presParOf" srcId="{0A13D577-9C72-46D3-885C-7672F5A30D5A}" destId="{34F48535-C589-4FF2-9A26-B23C89A43F6D}" srcOrd="2" destOrd="0" presId="urn:microsoft.com/office/officeart/2018/2/layout/IconVerticalSolidList"/>
    <dgm:cxn modelId="{0E2C8A10-C7A6-4E42-9F98-1AC3BBEA24D1}" type="presParOf" srcId="{0A13D577-9C72-46D3-885C-7672F5A30D5A}" destId="{4CBB5538-03DF-4F4B-973D-3CDBE5DC8CEE}" srcOrd="3" destOrd="0" presId="urn:microsoft.com/office/officeart/2018/2/layout/IconVerticalSolidList"/>
    <dgm:cxn modelId="{9AF1A9CD-37F4-4EAB-ADDC-B00ED70DEB70}" type="presParOf" srcId="{59762F78-B79C-44F2-90A3-F573B5539E51}" destId="{47074A77-8178-4D8D-8681-F3D826FA1752}" srcOrd="1" destOrd="0" presId="urn:microsoft.com/office/officeart/2018/2/layout/IconVerticalSolidList"/>
    <dgm:cxn modelId="{27081C64-C4C8-4377-A12F-D160821F5EB8}" type="presParOf" srcId="{59762F78-B79C-44F2-90A3-F573B5539E51}" destId="{E0A3DB18-5224-45E4-9DFC-BA48E93FCAA2}" srcOrd="2" destOrd="0" presId="urn:microsoft.com/office/officeart/2018/2/layout/IconVerticalSolidList"/>
    <dgm:cxn modelId="{0C3B3E93-9D79-4418-B680-AF0360BB8B6B}" type="presParOf" srcId="{E0A3DB18-5224-45E4-9DFC-BA48E93FCAA2}" destId="{4697B214-EB9A-4686-8EEE-465DAE88E826}" srcOrd="0" destOrd="0" presId="urn:microsoft.com/office/officeart/2018/2/layout/IconVerticalSolidList"/>
    <dgm:cxn modelId="{08848A82-30E1-4719-8606-DAFA2D7F6A5A}" type="presParOf" srcId="{E0A3DB18-5224-45E4-9DFC-BA48E93FCAA2}" destId="{8F822CBB-29C2-4310-AF32-62598B4960D4}" srcOrd="1" destOrd="0" presId="urn:microsoft.com/office/officeart/2018/2/layout/IconVerticalSolidList"/>
    <dgm:cxn modelId="{BA94B2FA-5B3F-471F-B2DD-53E7DA120121}" type="presParOf" srcId="{E0A3DB18-5224-45E4-9DFC-BA48E93FCAA2}" destId="{B4B029BD-3BA6-4902-B048-356A289312E7}" srcOrd="2" destOrd="0" presId="urn:microsoft.com/office/officeart/2018/2/layout/IconVerticalSolidList"/>
    <dgm:cxn modelId="{72A77384-5DC0-4D43-A5F7-7269FA69A7A1}" type="presParOf" srcId="{E0A3DB18-5224-45E4-9DFC-BA48E93FCAA2}" destId="{60AB2813-BD1E-44B4-89C5-D8B4B70726E5}" srcOrd="3" destOrd="0" presId="urn:microsoft.com/office/officeart/2018/2/layout/IconVerticalSolidList"/>
    <dgm:cxn modelId="{54A0DE2C-D228-475F-AA29-AF70D580D1DA}" type="presParOf" srcId="{59762F78-B79C-44F2-90A3-F573B5539E51}" destId="{076996AA-0538-45D7-B39E-4920D00AE28F}" srcOrd="3" destOrd="0" presId="urn:microsoft.com/office/officeart/2018/2/layout/IconVerticalSolidList"/>
    <dgm:cxn modelId="{E4BD51DA-122A-460E-9782-BB788B5DE3A9}" type="presParOf" srcId="{59762F78-B79C-44F2-90A3-F573B5539E51}" destId="{8A3D3640-5856-4E9C-8566-CA1662343F8A}" srcOrd="4" destOrd="0" presId="urn:microsoft.com/office/officeart/2018/2/layout/IconVerticalSolidList"/>
    <dgm:cxn modelId="{8A59BD9F-27AF-4DF2-9470-15024AC1E3A0}" type="presParOf" srcId="{8A3D3640-5856-4E9C-8566-CA1662343F8A}" destId="{895681B2-CC51-4EA4-BC14-FEFE9CDEEA50}" srcOrd="0" destOrd="0" presId="urn:microsoft.com/office/officeart/2018/2/layout/IconVerticalSolidList"/>
    <dgm:cxn modelId="{48DAD56C-A006-4D7F-9474-51612E4DBE78}" type="presParOf" srcId="{8A3D3640-5856-4E9C-8566-CA1662343F8A}" destId="{90E0E784-E208-4D28-8828-BCEA58511EDD}" srcOrd="1" destOrd="0" presId="urn:microsoft.com/office/officeart/2018/2/layout/IconVerticalSolidList"/>
    <dgm:cxn modelId="{73BC7315-66F8-4705-97E7-69AED9877BFE}" type="presParOf" srcId="{8A3D3640-5856-4E9C-8566-CA1662343F8A}" destId="{D8C33CF0-F422-4BE6-BE2B-1B0131F20982}" srcOrd="2" destOrd="0" presId="urn:microsoft.com/office/officeart/2018/2/layout/IconVerticalSolidList"/>
    <dgm:cxn modelId="{ECF0689E-AEEC-487C-9B04-D7E4CB6F7824}" type="presParOf" srcId="{8A3D3640-5856-4E9C-8566-CA1662343F8A}" destId="{8405954F-B400-4C2B-AA9F-3368A9F50BC1}" srcOrd="3" destOrd="0" presId="urn:microsoft.com/office/officeart/2018/2/layout/IconVerticalSolidList"/>
    <dgm:cxn modelId="{4E1F3754-67A9-47A6-A870-9780400C5B2A}" type="presParOf" srcId="{59762F78-B79C-44F2-90A3-F573B5539E51}" destId="{BFE3A2D7-9335-44CC-82EA-DAA67134CA32}" srcOrd="5" destOrd="0" presId="urn:microsoft.com/office/officeart/2018/2/layout/IconVerticalSolidList"/>
    <dgm:cxn modelId="{5935EA5F-2756-49D9-8103-796148F50F4F}" type="presParOf" srcId="{59762F78-B79C-44F2-90A3-F573B5539E51}" destId="{1813DF01-0463-4E75-B94B-90639C276D79}" srcOrd="6" destOrd="0" presId="urn:microsoft.com/office/officeart/2018/2/layout/IconVerticalSolidList"/>
    <dgm:cxn modelId="{169E21A4-4B82-4AE0-B631-0CE7EED6F763}" type="presParOf" srcId="{1813DF01-0463-4E75-B94B-90639C276D79}" destId="{2809BFB7-2D1D-41DE-AD1E-2E8412D895FF}" srcOrd="0" destOrd="0" presId="urn:microsoft.com/office/officeart/2018/2/layout/IconVerticalSolidList"/>
    <dgm:cxn modelId="{C54D9E30-E5B6-4AE7-9348-0118BA5EB3B8}" type="presParOf" srcId="{1813DF01-0463-4E75-B94B-90639C276D79}" destId="{7E7880BB-3661-4251-80B4-89957DD122A4}" srcOrd="1" destOrd="0" presId="urn:microsoft.com/office/officeart/2018/2/layout/IconVerticalSolidList"/>
    <dgm:cxn modelId="{F8DC79F1-8C79-49AB-8E18-B0B80AB3535F}" type="presParOf" srcId="{1813DF01-0463-4E75-B94B-90639C276D79}" destId="{1D8D1BB0-FE63-44D1-800B-9D649BD196A9}" srcOrd="2" destOrd="0" presId="urn:microsoft.com/office/officeart/2018/2/layout/IconVerticalSolidList"/>
    <dgm:cxn modelId="{7D552BBF-0568-4B2C-B37D-145AC378B25D}" type="presParOf" srcId="{1813DF01-0463-4E75-B94B-90639C276D79}" destId="{BA93FAD2-B6DD-4B4A-8CFF-04B03C938757}" srcOrd="3" destOrd="0" presId="urn:microsoft.com/office/officeart/2018/2/layout/IconVerticalSolidList"/>
    <dgm:cxn modelId="{2D67EB64-1684-4E50-9E1D-8AD323A85867}" type="presParOf" srcId="{59762F78-B79C-44F2-90A3-F573B5539E51}" destId="{CFA8E06F-9051-465A-8218-D2140588035B}" srcOrd="7" destOrd="0" presId="urn:microsoft.com/office/officeart/2018/2/layout/IconVerticalSolidList"/>
    <dgm:cxn modelId="{FF6BD88A-B3CB-4AD7-8ED0-D9BDB4CB0CB5}" type="presParOf" srcId="{59762F78-B79C-44F2-90A3-F573B5539E51}" destId="{AC0EF31B-9D16-41D0-9AFA-B9CB78BDAB2B}" srcOrd="8" destOrd="0" presId="urn:microsoft.com/office/officeart/2018/2/layout/IconVerticalSolidList"/>
    <dgm:cxn modelId="{178A2F7B-AFAF-403F-90C0-8F5D110AC96F}" type="presParOf" srcId="{AC0EF31B-9D16-41D0-9AFA-B9CB78BDAB2B}" destId="{56FFB639-933B-4385-8F86-6252F698B8C9}" srcOrd="0" destOrd="0" presId="urn:microsoft.com/office/officeart/2018/2/layout/IconVerticalSolidList"/>
    <dgm:cxn modelId="{E5A645C0-AB64-4F0D-BA41-D51E474039D7}" type="presParOf" srcId="{AC0EF31B-9D16-41D0-9AFA-B9CB78BDAB2B}" destId="{1EE550A8-719C-4201-AE49-605A9759FB82}" srcOrd="1" destOrd="0" presId="urn:microsoft.com/office/officeart/2018/2/layout/IconVerticalSolidList"/>
    <dgm:cxn modelId="{788F56FF-57E5-418C-8249-C906BE13006A}" type="presParOf" srcId="{AC0EF31B-9D16-41D0-9AFA-B9CB78BDAB2B}" destId="{3F5F777D-782A-4453-8C9F-A4825FAD32A2}" srcOrd="2" destOrd="0" presId="urn:microsoft.com/office/officeart/2018/2/layout/IconVerticalSolidList"/>
    <dgm:cxn modelId="{03878F51-09EB-4A62-A094-15C63C3E0C5C}" type="presParOf" srcId="{AC0EF31B-9D16-41D0-9AFA-B9CB78BDAB2B}" destId="{F3065272-8FFD-4387-B708-81E14D037E40}" srcOrd="3" destOrd="0" presId="urn:microsoft.com/office/officeart/2018/2/layout/IconVerticalSolidList"/>
    <dgm:cxn modelId="{5A243DB2-BFE7-4D07-8901-646AA38E7D7A}" type="presParOf" srcId="{59762F78-B79C-44F2-90A3-F573B5539E51}" destId="{C0C6C20C-C788-47AC-8BC6-56E8B7065925}" srcOrd="9" destOrd="0" presId="urn:microsoft.com/office/officeart/2018/2/layout/IconVerticalSolidList"/>
    <dgm:cxn modelId="{F1F48B81-5F61-4599-9BEE-CE82620CA513}" type="presParOf" srcId="{59762F78-B79C-44F2-90A3-F573B5539E51}" destId="{FD98527A-7A25-4B8A-A691-6F1555664F71}" srcOrd="10" destOrd="0" presId="urn:microsoft.com/office/officeart/2018/2/layout/IconVerticalSolidList"/>
    <dgm:cxn modelId="{36EB9C1F-1EEB-4FA3-A2AA-4AF423148CBA}" type="presParOf" srcId="{FD98527A-7A25-4B8A-A691-6F1555664F71}" destId="{8EDC67B2-F656-487A-A87B-E68080545C94}" srcOrd="0" destOrd="0" presId="urn:microsoft.com/office/officeart/2018/2/layout/IconVerticalSolidList"/>
    <dgm:cxn modelId="{DE8F26AD-8D1E-4BAC-8CDB-9888CB559063}" type="presParOf" srcId="{FD98527A-7A25-4B8A-A691-6F1555664F71}" destId="{940263D5-6B3F-454B-8384-A567AA013A08}" srcOrd="1" destOrd="0" presId="urn:microsoft.com/office/officeart/2018/2/layout/IconVerticalSolidList"/>
    <dgm:cxn modelId="{43CB503A-051C-4545-B59B-8E66046E7EF7}" type="presParOf" srcId="{FD98527A-7A25-4B8A-A691-6F1555664F71}" destId="{F536F5B9-E3AB-4284-A5BC-F9A3D2D4CE2C}" srcOrd="2" destOrd="0" presId="urn:microsoft.com/office/officeart/2018/2/layout/IconVerticalSolidList"/>
    <dgm:cxn modelId="{7B39B247-938F-498E-B0F0-1A134627995C}" type="presParOf" srcId="{FD98527A-7A25-4B8A-A691-6F1555664F71}" destId="{35AC29C8-ED32-4F8F-8F28-8B0A16111CC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0DA4C-2ED2-41AF-B0FF-63EEBDF47CEC}">
      <dsp:nvSpPr>
        <dsp:cNvPr id="0" name=""/>
        <dsp:cNvSpPr/>
      </dsp:nvSpPr>
      <dsp:spPr>
        <a:xfrm>
          <a:off x="0" y="1293"/>
          <a:ext cx="4285801" cy="5511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544CB7-F135-4ABB-8CC0-BE90609DF457}">
      <dsp:nvSpPr>
        <dsp:cNvPr id="0" name=""/>
        <dsp:cNvSpPr/>
      </dsp:nvSpPr>
      <dsp:spPr>
        <a:xfrm>
          <a:off x="166714" y="125295"/>
          <a:ext cx="303116" cy="30311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BB5538-03DF-4F4B-973D-3CDBE5DC8CEE}">
      <dsp:nvSpPr>
        <dsp:cNvPr id="0" name=""/>
        <dsp:cNvSpPr/>
      </dsp:nvSpPr>
      <dsp:spPr>
        <a:xfrm>
          <a:off x="636544" y="1293"/>
          <a:ext cx="3649256" cy="551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327" tIns="58327" rIns="58327" bIns="58327" numCol="1" spcCol="1270" anchor="ctr" anchorCtr="0">
          <a:noAutofit/>
        </a:bodyPr>
        <a:lstStyle/>
        <a:p>
          <a:pPr marL="0" lvl="0" indent="0" algn="l" defTabSz="844550">
            <a:lnSpc>
              <a:spcPct val="90000"/>
            </a:lnSpc>
            <a:spcBef>
              <a:spcPct val="0"/>
            </a:spcBef>
            <a:spcAft>
              <a:spcPct val="35000"/>
            </a:spcAft>
            <a:buNone/>
          </a:pPr>
          <a:r>
            <a:rPr lang="nl-NL" sz="1900" kern="1200"/>
            <a:t>Toestemming geven</a:t>
          </a:r>
          <a:endParaRPr lang="en-US" sz="1900" kern="1200"/>
        </a:p>
      </dsp:txBody>
      <dsp:txXfrm>
        <a:off x="636544" y="1293"/>
        <a:ext cx="3649256" cy="551121"/>
      </dsp:txXfrm>
    </dsp:sp>
    <dsp:sp modelId="{4697B214-EB9A-4686-8EEE-465DAE88E826}">
      <dsp:nvSpPr>
        <dsp:cNvPr id="0" name=""/>
        <dsp:cNvSpPr/>
      </dsp:nvSpPr>
      <dsp:spPr>
        <a:xfrm>
          <a:off x="0" y="700428"/>
          <a:ext cx="4285801" cy="5511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822CBB-29C2-4310-AF32-62598B4960D4}">
      <dsp:nvSpPr>
        <dsp:cNvPr id="0" name=""/>
        <dsp:cNvSpPr/>
      </dsp:nvSpPr>
      <dsp:spPr>
        <a:xfrm>
          <a:off x="166714" y="814196"/>
          <a:ext cx="303116" cy="30311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AB2813-BD1E-44B4-89C5-D8B4B70726E5}">
      <dsp:nvSpPr>
        <dsp:cNvPr id="0" name=""/>
        <dsp:cNvSpPr/>
      </dsp:nvSpPr>
      <dsp:spPr>
        <a:xfrm>
          <a:off x="636544" y="690194"/>
          <a:ext cx="3649256" cy="551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327" tIns="58327" rIns="58327" bIns="58327" numCol="1" spcCol="1270" anchor="ctr" anchorCtr="0">
          <a:noAutofit/>
        </a:bodyPr>
        <a:lstStyle/>
        <a:p>
          <a:pPr marL="0" lvl="0" indent="0" algn="l" defTabSz="844550">
            <a:lnSpc>
              <a:spcPct val="90000"/>
            </a:lnSpc>
            <a:spcBef>
              <a:spcPct val="0"/>
            </a:spcBef>
            <a:spcAft>
              <a:spcPct val="35000"/>
            </a:spcAft>
            <a:buNone/>
          </a:pPr>
          <a:r>
            <a:rPr lang="nl-NL" sz="1900" kern="1200"/>
            <a:t>Vitale belangen</a:t>
          </a:r>
          <a:endParaRPr lang="en-US" sz="1900" kern="1200"/>
        </a:p>
      </dsp:txBody>
      <dsp:txXfrm>
        <a:off x="636544" y="690194"/>
        <a:ext cx="3649256" cy="551121"/>
      </dsp:txXfrm>
    </dsp:sp>
    <dsp:sp modelId="{895681B2-CC51-4EA4-BC14-FEFE9CDEEA50}">
      <dsp:nvSpPr>
        <dsp:cNvPr id="0" name=""/>
        <dsp:cNvSpPr/>
      </dsp:nvSpPr>
      <dsp:spPr>
        <a:xfrm>
          <a:off x="0" y="1379095"/>
          <a:ext cx="4285801" cy="5511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E0E784-E208-4D28-8828-BCEA58511EDD}">
      <dsp:nvSpPr>
        <dsp:cNvPr id="0" name=""/>
        <dsp:cNvSpPr/>
      </dsp:nvSpPr>
      <dsp:spPr>
        <a:xfrm>
          <a:off x="166714" y="1503098"/>
          <a:ext cx="303116" cy="30311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05954F-B400-4C2B-AA9F-3368A9F50BC1}">
      <dsp:nvSpPr>
        <dsp:cNvPr id="0" name=""/>
        <dsp:cNvSpPr/>
      </dsp:nvSpPr>
      <dsp:spPr>
        <a:xfrm>
          <a:off x="636544" y="1379095"/>
          <a:ext cx="3649256" cy="551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327" tIns="58327" rIns="58327" bIns="58327" numCol="1" spcCol="1270" anchor="ctr" anchorCtr="0">
          <a:noAutofit/>
        </a:bodyPr>
        <a:lstStyle/>
        <a:p>
          <a:pPr marL="0" lvl="0" indent="0" algn="l" defTabSz="844550">
            <a:lnSpc>
              <a:spcPct val="90000"/>
            </a:lnSpc>
            <a:spcBef>
              <a:spcPct val="0"/>
            </a:spcBef>
            <a:spcAft>
              <a:spcPct val="35000"/>
            </a:spcAft>
            <a:buNone/>
          </a:pPr>
          <a:r>
            <a:rPr lang="nl-NL" sz="1900" kern="1200"/>
            <a:t>Wettelijke verplichting</a:t>
          </a:r>
          <a:endParaRPr lang="en-US" sz="1900" kern="1200"/>
        </a:p>
      </dsp:txBody>
      <dsp:txXfrm>
        <a:off x="636544" y="1379095"/>
        <a:ext cx="3649256" cy="551121"/>
      </dsp:txXfrm>
    </dsp:sp>
    <dsp:sp modelId="{2809BFB7-2D1D-41DE-AD1E-2E8412D895FF}">
      <dsp:nvSpPr>
        <dsp:cNvPr id="0" name=""/>
        <dsp:cNvSpPr/>
      </dsp:nvSpPr>
      <dsp:spPr>
        <a:xfrm>
          <a:off x="0" y="2067997"/>
          <a:ext cx="4285801" cy="5511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7880BB-3661-4251-80B4-89957DD122A4}">
      <dsp:nvSpPr>
        <dsp:cNvPr id="0" name=""/>
        <dsp:cNvSpPr/>
      </dsp:nvSpPr>
      <dsp:spPr>
        <a:xfrm>
          <a:off x="166714" y="2191999"/>
          <a:ext cx="303116" cy="30311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93FAD2-B6DD-4B4A-8CFF-04B03C938757}">
      <dsp:nvSpPr>
        <dsp:cNvPr id="0" name=""/>
        <dsp:cNvSpPr/>
      </dsp:nvSpPr>
      <dsp:spPr>
        <a:xfrm>
          <a:off x="636544" y="2067997"/>
          <a:ext cx="3649256" cy="551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327" tIns="58327" rIns="58327" bIns="58327" numCol="1" spcCol="1270" anchor="ctr" anchorCtr="0">
          <a:noAutofit/>
        </a:bodyPr>
        <a:lstStyle/>
        <a:p>
          <a:pPr marL="0" lvl="0" indent="0" algn="l" defTabSz="844550">
            <a:lnSpc>
              <a:spcPct val="90000"/>
            </a:lnSpc>
            <a:spcBef>
              <a:spcPct val="0"/>
            </a:spcBef>
            <a:spcAft>
              <a:spcPct val="35000"/>
            </a:spcAft>
            <a:buNone/>
          </a:pPr>
          <a:r>
            <a:rPr lang="nl-NL" sz="1900" kern="1200"/>
            <a:t>Overeenkomst</a:t>
          </a:r>
          <a:endParaRPr lang="en-US" sz="1900" kern="1200"/>
        </a:p>
      </dsp:txBody>
      <dsp:txXfrm>
        <a:off x="636544" y="2067997"/>
        <a:ext cx="3649256" cy="551121"/>
      </dsp:txXfrm>
    </dsp:sp>
    <dsp:sp modelId="{56FFB639-933B-4385-8F86-6252F698B8C9}">
      <dsp:nvSpPr>
        <dsp:cNvPr id="0" name=""/>
        <dsp:cNvSpPr/>
      </dsp:nvSpPr>
      <dsp:spPr>
        <a:xfrm>
          <a:off x="0" y="2756898"/>
          <a:ext cx="4285801" cy="5511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E550A8-719C-4201-AE49-605A9759FB82}">
      <dsp:nvSpPr>
        <dsp:cNvPr id="0" name=""/>
        <dsp:cNvSpPr/>
      </dsp:nvSpPr>
      <dsp:spPr>
        <a:xfrm>
          <a:off x="166714" y="2880900"/>
          <a:ext cx="303116" cy="3031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065272-8FFD-4387-B708-81E14D037E40}">
      <dsp:nvSpPr>
        <dsp:cNvPr id="0" name=""/>
        <dsp:cNvSpPr/>
      </dsp:nvSpPr>
      <dsp:spPr>
        <a:xfrm>
          <a:off x="636544" y="2756898"/>
          <a:ext cx="3649256" cy="551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327" tIns="58327" rIns="58327" bIns="58327" numCol="1" spcCol="1270" anchor="ctr" anchorCtr="0">
          <a:noAutofit/>
        </a:bodyPr>
        <a:lstStyle/>
        <a:p>
          <a:pPr marL="0" lvl="0" indent="0" algn="l" defTabSz="844550">
            <a:lnSpc>
              <a:spcPct val="90000"/>
            </a:lnSpc>
            <a:spcBef>
              <a:spcPct val="0"/>
            </a:spcBef>
            <a:spcAft>
              <a:spcPct val="35000"/>
            </a:spcAft>
            <a:buNone/>
          </a:pPr>
          <a:r>
            <a:rPr lang="nl-NL" sz="1900" kern="1200"/>
            <a:t>Algemeen belang</a:t>
          </a:r>
          <a:endParaRPr lang="en-US" sz="1900" kern="1200"/>
        </a:p>
      </dsp:txBody>
      <dsp:txXfrm>
        <a:off x="636544" y="2756898"/>
        <a:ext cx="3649256" cy="551121"/>
      </dsp:txXfrm>
    </dsp:sp>
    <dsp:sp modelId="{8EDC67B2-F656-487A-A87B-E68080545C94}">
      <dsp:nvSpPr>
        <dsp:cNvPr id="0" name=""/>
        <dsp:cNvSpPr/>
      </dsp:nvSpPr>
      <dsp:spPr>
        <a:xfrm>
          <a:off x="0" y="3440238"/>
          <a:ext cx="4285801" cy="5511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0263D5-6B3F-454B-8384-A567AA013A08}">
      <dsp:nvSpPr>
        <dsp:cNvPr id="0" name=""/>
        <dsp:cNvSpPr/>
      </dsp:nvSpPr>
      <dsp:spPr>
        <a:xfrm>
          <a:off x="166714" y="3569801"/>
          <a:ext cx="303116" cy="303116"/>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AC29C8-ED32-4F8F-8F28-8B0A16111CC9}">
      <dsp:nvSpPr>
        <dsp:cNvPr id="0" name=""/>
        <dsp:cNvSpPr/>
      </dsp:nvSpPr>
      <dsp:spPr>
        <a:xfrm>
          <a:off x="636544" y="3445799"/>
          <a:ext cx="3649256" cy="551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327" tIns="58327" rIns="58327" bIns="58327" numCol="1" spcCol="1270" anchor="ctr" anchorCtr="0">
          <a:noAutofit/>
        </a:bodyPr>
        <a:lstStyle/>
        <a:p>
          <a:pPr marL="0" lvl="0" indent="0" algn="l" defTabSz="844550">
            <a:lnSpc>
              <a:spcPct val="90000"/>
            </a:lnSpc>
            <a:spcBef>
              <a:spcPct val="0"/>
            </a:spcBef>
            <a:spcAft>
              <a:spcPct val="35000"/>
            </a:spcAft>
            <a:buNone/>
          </a:pPr>
          <a:r>
            <a:rPr lang="nl-NL" sz="1900" kern="1200"/>
            <a:t>Gerechtvaardigd belang</a:t>
          </a:r>
          <a:endParaRPr lang="en-US" sz="1900" kern="1200"/>
        </a:p>
      </dsp:txBody>
      <dsp:txXfrm>
        <a:off x="636544" y="3445799"/>
        <a:ext cx="3649256" cy="5511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C89DC-E22E-6B4D-BBCB-AE79445049A9}"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0E43F-E41D-B944-AB69-251B7D9709D4}" type="slidenum">
              <a:rPr lang="en-US" smtClean="0"/>
              <a:t>‹nr.›</a:t>
            </a:fld>
            <a:endParaRPr lang="en-US"/>
          </a:p>
        </p:txBody>
      </p:sp>
    </p:spTree>
    <p:extLst>
      <p:ext uri="{BB962C8B-B14F-4D97-AF65-F5344CB8AC3E}">
        <p14:creationId xmlns:p14="http://schemas.microsoft.com/office/powerpoint/2010/main" val="592717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Dit is les 2 van de lessenserie Digitaal Burgerschap.</a:t>
            </a:r>
            <a:r>
              <a:rPr lang="nl-NL" dirty="0"/>
              <a:t> </a:t>
            </a:r>
            <a:endParaRPr lang="nl-NL" noProof="0" dirty="0"/>
          </a:p>
          <a:p>
            <a:endParaRPr lang="nl-NL" noProof="0" dirty="0"/>
          </a:p>
          <a:p>
            <a:pPr>
              <a:defRPr/>
            </a:pPr>
            <a:r>
              <a:rPr lang="nl-NL" noProof="0" dirty="0"/>
              <a:t>Bestudeer iedere slide en controleer of de lesstof passend is voor jouw les. De meeste slides bevatten instructies of extra informatie, te vinden </a:t>
            </a:r>
            <a:r>
              <a:rPr lang="nl-NL" dirty="0"/>
              <a:t>in </a:t>
            </a:r>
            <a:r>
              <a:rPr lang="nl-NL" noProof="0" dirty="0"/>
              <a:t>de notities. Wanneer je </a:t>
            </a:r>
            <a:r>
              <a:rPr lang="nl-NL" dirty="0"/>
              <a:t>de</a:t>
            </a:r>
            <a:r>
              <a:rPr lang="nl-NL" noProof="0" dirty="0"/>
              <a:t> PowerPoint presenteert, is het mogelijk om de notities te lezen per slide. Presenteer als diavoorstelling, klik met rechtermuisknop op de presentatie en klik op ‘weergave voor presentator’. Je ziet dan de </a:t>
            </a:r>
            <a:r>
              <a:rPr lang="nl-NL" dirty="0"/>
              <a:t>slides + notities</a:t>
            </a:r>
            <a:r>
              <a:rPr lang="nl-NL" noProof="0" dirty="0"/>
              <a:t> op je eigen </a:t>
            </a:r>
            <a:r>
              <a:rPr lang="nl-NL" dirty="0"/>
              <a:t>scherm</a:t>
            </a:r>
            <a:r>
              <a:rPr lang="nl-NL" noProof="0" dirty="0"/>
              <a: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Deze les valt onder de Creative </a:t>
            </a:r>
            <a:r>
              <a:rPr lang="nl-NL" noProof="0" dirty="0" err="1"/>
              <a:t>Commons</a:t>
            </a:r>
            <a:r>
              <a:rPr lang="nl-NL" noProof="0" dirty="0"/>
              <a:t> regelgeving. De les mag worden gedeeld en aangepast voor non-commerciële doeleinden (zie laatste slide).</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1</a:t>
            </a:fld>
            <a:endParaRPr lang="en-US"/>
          </a:p>
        </p:txBody>
      </p:sp>
    </p:spTree>
    <p:extLst>
      <p:ext uri="{BB962C8B-B14F-4D97-AF65-F5344CB8AC3E}">
        <p14:creationId xmlns:p14="http://schemas.microsoft.com/office/powerpoint/2010/main" val="358099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zijn de onderwerpen die op de volgende slides verder uitgelegd worden.</a:t>
            </a:r>
          </a:p>
          <a:p>
            <a:endParaRPr lang="nl-NL" dirty="0"/>
          </a:p>
          <a:p>
            <a:r>
              <a:rPr lang="nl-NL" dirty="0"/>
              <a:t>Maak eventueel met de studenten een woordwolk over bovenstaande begrippen o.i.d. om erachter te komen waar de studenten aan denken bij online privacy.</a:t>
            </a:r>
          </a:p>
          <a:p>
            <a:endParaRPr lang="nl-NL" dirty="0"/>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10</a:t>
            </a:fld>
            <a:endParaRPr lang="en-US"/>
          </a:p>
        </p:txBody>
      </p:sp>
    </p:spTree>
    <p:extLst>
      <p:ext uri="{BB962C8B-B14F-4D97-AF65-F5344CB8AC3E}">
        <p14:creationId xmlns:p14="http://schemas.microsoft.com/office/powerpoint/2010/main" val="3251038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https://autoriteitpersoonsgegevens.nl/nl/over-privacy/persoonsgegevens/wat-zijn-persoonsgegevens</a:t>
            </a:r>
          </a:p>
          <a:p>
            <a:pPr algn="l" fontAlgn="base"/>
            <a:endParaRPr lang="nl-NL" b="1" i="0" dirty="0">
              <a:solidFill>
                <a:srgbClr val="891B81"/>
              </a:solidFill>
              <a:effectLst/>
              <a:latin typeface="MS-Regular"/>
            </a:endParaRPr>
          </a:p>
          <a:p>
            <a:pPr algn="l" fontAlgn="base"/>
            <a:r>
              <a:rPr lang="nl-NL" b="1" i="0" dirty="0">
                <a:solidFill>
                  <a:srgbClr val="891B81"/>
                </a:solidFill>
                <a:effectLst/>
                <a:latin typeface="MS-Regular"/>
              </a:rPr>
              <a:t>Voorbeelden van persoonsgegevens</a:t>
            </a:r>
          </a:p>
          <a:p>
            <a:pPr algn="l" fontAlgn="base"/>
            <a:r>
              <a:rPr lang="nl-NL" b="0" i="0" dirty="0">
                <a:solidFill>
                  <a:srgbClr val="666666"/>
                </a:solidFill>
                <a:effectLst/>
                <a:latin typeface="MS-Light"/>
              </a:rPr>
              <a:t>Er zijn veel soorten persoonsgegevens. Voor de hand liggende gegevens zijn iemands naam, adres en woonplaats. Maar ook telefoonnummers en postcodes met huisnummers zijn persoonsgegevens.</a:t>
            </a:r>
          </a:p>
          <a:p>
            <a:pPr algn="l" fontAlgn="base"/>
            <a:r>
              <a:rPr lang="nl-NL" b="0" i="0" dirty="0">
                <a:solidFill>
                  <a:srgbClr val="666666"/>
                </a:solidFill>
                <a:effectLst/>
                <a:latin typeface="MS-Light"/>
              </a:rPr>
              <a:t>Er kan ook sprake zijn van indirecte persoonsgegevens. Het gaat dan om gegevens die in combinatie met andere gegevens iets zeggen over een persoon. Of, met andere woorden, tot een persoon herleidbaar zijn.</a:t>
            </a:r>
          </a:p>
          <a:p>
            <a:pPr algn="l" fontAlgn="base"/>
            <a:endParaRPr lang="nl-NL" b="1" i="0" dirty="0">
              <a:solidFill>
                <a:srgbClr val="666666"/>
              </a:solidFill>
              <a:effectLst/>
              <a:latin typeface="MS-Light"/>
            </a:endParaRPr>
          </a:p>
          <a:p>
            <a:pPr algn="l" fontAlgn="base"/>
            <a:r>
              <a:rPr lang="nl-NL" b="1" i="0" dirty="0">
                <a:solidFill>
                  <a:srgbClr val="666666"/>
                </a:solidFill>
                <a:effectLst/>
                <a:latin typeface="MS-Light"/>
              </a:rPr>
              <a:t>Hoe ga je hiermee om/wat deel je en wat niet?</a:t>
            </a:r>
          </a:p>
          <a:p>
            <a:pPr algn="l" fontAlgn="base"/>
            <a:r>
              <a:rPr lang="nl-NL" b="0" i="0" dirty="0">
                <a:solidFill>
                  <a:srgbClr val="666666"/>
                </a:solidFill>
                <a:effectLst/>
                <a:latin typeface="MS-Light"/>
              </a:rPr>
              <a:t>Je kunt studenten vragen hoe zij hun persoonsgegevens bewaren/bewaken. </a:t>
            </a:r>
          </a:p>
          <a:p>
            <a:pPr algn="l" fontAlgn="base"/>
            <a:endParaRPr lang="nl-NL" b="0" i="0" dirty="0">
              <a:solidFill>
                <a:srgbClr val="666666"/>
              </a:solidFill>
              <a:effectLst/>
              <a:latin typeface="MS-Light"/>
            </a:endParaRPr>
          </a:p>
          <a:p>
            <a:pPr algn="l" fontAlgn="base"/>
            <a:r>
              <a:rPr lang="nl-NL" b="1" i="1" dirty="0">
                <a:solidFill>
                  <a:srgbClr val="666666"/>
                </a:solidFill>
                <a:effectLst/>
                <a:latin typeface="MS-Light"/>
              </a:rPr>
              <a:t>Tip: </a:t>
            </a:r>
            <a:r>
              <a:rPr lang="nl-NL" b="0" i="1" dirty="0">
                <a:solidFill>
                  <a:srgbClr val="666666"/>
                </a:solidFill>
                <a:effectLst/>
                <a:latin typeface="MS-Light"/>
              </a:rPr>
              <a:t>je kunt discussiëren over het opslaan van je gegevens op je telefoon. Bijv. je navigatie. Een goede tip is om nooit je exact adres toe te voegen, mocht je telefoon worden gestolen of je account worden gehackt, dan weten ze niet je exacte adres.</a:t>
            </a:r>
          </a:p>
          <a:p>
            <a:endParaRPr lang="nl-NL" dirty="0"/>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11</a:t>
            </a:fld>
            <a:endParaRPr lang="en-US"/>
          </a:p>
        </p:txBody>
      </p:sp>
    </p:spTree>
    <p:extLst>
      <p:ext uri="{BB962C8B-B14F-4D97-AF65-F5344CB8AC3E}">
        <p14:creationId xmlns:p14="http://schemas.microsoft.com/office/powerpoint/2010/main" val="1150722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a:t>Dit</a:t>
            </a:r>
            <a:r>
              <a:rPr lang="en-GB" dirty="0"/>
              <a:t> </a:t>
            </a:r>
            <a:r>
              <a:rPr lang="en-GB" dirty="0" err="1"/>
              <a:t>zijn</a:t>
            </a:r>
            <a:r>
              <a:rPr lang="en-GB" dirty="0"/>
              <a:t> </a:t>
            </a:r>
            <a:r>
              <a:rPr lang="en-GB" dirty="0" err="1"/>
              <a:t>gewone</a:t>
            </a:r>
            <a:r>
              <a:rPr lang="en-GB" dirty="0"/>
              <a:t> </a:t>
            </a:r>
            <a:r>
              <a:rPr lang="en-GB" dirty="0" err="1"/>
              <a:t>persoonsgegevens</a:t>
            </a:r>
            <a:r>
              <a:rPr lang="en-GB" dirty="0"/>
              <a:t>. Er </a:t>
            </a:r>
            <a:r>
              <a:rPr lang="en-GB" dirty="0" err="1"/>
              <a:t>zijn</a:t>
            </a:r>
            <a:r>
              <a:rPr lang="en-GB" dirty="0"/>
              <a:t> </a:t>
            </a:r>
            <a:r>
              <a:rPr lang="en-GB" dirty="0" err="1"/>
              <a:t>ook</a:t>
            </a:r>
            <a:r>
              <a:rPr lang="en-GB" dirty="0"/>
              <a:t> </a:t>
            </a:r>
            <a:r>
              <a:rPr lang="en-GB" dirty="0" err="1"/>
              <a:t>nog</a:t>
            </a:r>
            <a:r>
              <a:rPr lang="en-GB" dirty="0"/>
              <a:t> </a:t>
            </a:r>
            <a:r>
              <a:rPr lang="en-GB" dirty="0" err="1"/>
              <a:t>bijzondere</a:t>
            </a:r>
            <a:r>
              <a:rPr lang="en-GB" dirty="0"/>
              <a:t> </a:t>
            </a:r>
            <a:r>
              <a:rPr lang="en-GB" dirty="0" err="1"/>
              <a:t>persoonsgegevens</a:t>
            </a:r>
            <a:r>
              <a:rPr lang="en-GB" dirty="0"/>
              <a:t>.</a:t>
            </a:r>
          </a:p>
          <a:p>
            <a:endParaRPr lang="en-GB" dirty="0"/>
          </a:p>
          <a:p>
            <a:pPr>
              <a:lnSpc>
                <a:spcPct val="107000"/>
              </a:lnSpc>
              <a:spcAft>
                <a:spcPts val="800"/>
              </a:spcAft>
            </a:pPr>
            <a:r>
              <a:rPr lang="nl-NL" sz="1800" dirty="0">
                <a:effectLst/>
                <a:latin typeface="Calibri"/>
                <a:ea typeface="Calibri" panose="020F0502020204030204" pitchFamily="34" charset="0"/>
                <a:cs typeface="Calibri"/>
              </a:rPr>
              <a:t>Bijzondere </a:t>
            </a:r>
            <a:r>
              <a:rPr lang="nl-NL" sz="1800" dirty="0">
                <a:latin typeface="Calibri"/>
                <a:ea typeface="Calibri" panose="020F0502020204030204" pitchFamily="34" charset="0"/>
                <a:cs typeface="Calibri"/>
              </a:rPr>
              <a:t>persoonsgegevens</a:t>
            </a:r>
            <a:r>
              <a:rPr lang="nl-NL" sz="1800" dirty="0">
                <a:effectLst/>
                <a:latin typeface="Calibri"/>
                <a:ea typeface="Calibri" panose="020F0502020204030204" pitchFamily="34" charset="0"/>
                <a:cs typeface="Calibri"/>
              </a:rPr>
              <a:t>:</a:t>
            </a:r>
          </a:p>
          <a:p>
            <a:pPr marL="342900" lvl="0" indent="-342900" fontAlgn="base">
              <a:lnSpc>
                <a:spcPts val="1950"/>
              </a:lnSpc>
              <a:spcAft>
                <a:spcPts val="800"/>
              </a:spcAft>
              <a:buFont typeface="+mj-lt"/>
              <a:buAutoNum type="arabicPeriod"/>
              <a:tabLst>
                <a:tab pos="457200" algn="l"/>
              </a:tabLst>
            </a:pPr>
            <a:r>
              <a:rPr lang="nl-NL" sz="1800" dirty="0">
                <a:solidFill>
                  <a:srgbClr val="212529"/>
                </a:solidFill>
                <a:effectLst/>
                <a:latin typeface="Arial"/>
                <a:ea typeface="Times New Roman" panose="02020603050405020304" pitchFamily="18" charset="0"/>
                <a:cs typeface="Arial"/>
              </a:rPr>
              <a:t>Ras of etnische afkomst;</a:t>
            </a:r>
            <a:endParaRPr lang="nl-NL" sz="1800" dirty="0">
              <a:solidFill>
                <a:srgbClr val="212529"/>
              </a:solidFill>
              <a:effectLst/>
              <a:latin typeface="Arial"/>
              <a:ea typeface="Calibri" panose="020F0502020204030204" pitchFamily="34" charset="0"/>
              <a:cs typeface="Arial"/>
            </a:endParaRPr>
          </a:p>
          <a:p>
            <a:pPr marL="342900" lvl="0" indent="-342900" fontAlgn="base">
              <a:lnSpc>
                <a:spcPts val="1950"/>
              </a:lnSpc>
              <a:spcAft>
                <a:spcPts val="800"/>
              </a:spcAft>
              <a:buFont typeface="+mj-lt"/>
              <a:buAutoNum type="arabicPeriod"/>
              <a:tabLst>
                <a:tab pos="457200" algn="l"/>
              </a:tabLst>
            </a:pPr>
            <a:r>
              <a:rPr lang="nl-NL" sz="1800" dirty="0">
                <a:solidFill>
                  <a:srgbClr val="212529"/>
                </a:solidFill>
                <a:effectLst/>
                <a:latin typeface="Arial"/>
                <a:ea typeface="Times New Roman" panose="02020603050405020304" pitchFamily="18" charset="0"/>
                <a:cs typeface="Arial"/>
              </a:rPr>
              <a:t>Politieke opvattingen;</a:t>
            </a:r>
            <a:endParaRPr lang="nl-NL" sz="1800" dirty="0">
              <a:solidFill>
                <a:srgbClr val="212529"/>
              </a:solidFill>
              <a:effectLst/>
              <a:latin typeface="Arial"/>
              <a:ea typeface="Calibri" panose="020F0502020204030204" pitchFamily="34" charset="0"/>
              <a:cs typeface="Arial"/>
            </a:endParaRPr>
          </a:p>
          <a:p>
            <a:pPr marL="342900" lvl="0" indent="-342900" fontAlgn="base">
              <a:lnSpc>
                <a:spcPts val="1950"/>
              </a:lnSpc>
              <a:spcAft>
                <a:spcPts val="800"/>
              </a:spcAft>
              <a:buFont typeface="+mj-lt"/>
              <a:buAutoNum type="arabicPeriod"/>
              <a:tabLst>
                <a:tab pos="457200" algn="l"/>
              </a:tabLst>
            </a:pPr>
            <a:r>
              <a:rPr lang="nl-NL" sz="1800" dirty="0">
                <a:solidFill>
                  <a:srgbClr val="212529"/>
                </a:solidFill>
                <a:effectLst/>
                <a:latin typeface="Arial"/>
                <a:ea typeface="Times New Roman" panose="02020603050405020304" pitchFamily="18" charset="0"/>
                <a:cs typeface="Arial"/>
              </a:rPr>
              <a:t>Religieuze of levensbeschouwelijke overtuigingen;</a:t>
            </a:r>
            <a:endParaRPr lang="nl-NL" sz="1800" dirty="0">
              <a:solidFill>
                <a:srgbClr val="212529"/>
              </a:solidFill>
              <a:effectLst/>
              <a:latin typeface="Arial"/>
              <a:ea typeface="Calibri" panose="020F0502020204030204" pitchFamily="34" charset="0"/>
              <a:cs typeface="Arial"/>
            </a:endParaRPr>
          </a:p>
          <a:p>
            <a:pPr marL="342900" lvl="0" indent="-342900" fontAlgn="base">
              <a:lnSpc>
                <a:spcPts val="1950"/>
              </a:lnSpc>
              <a:spcAft>
                <a:spcPts val="800"/>
              </a:spcAft>
              <a:buFont typeface="+mj-lt"/>
              <a:buAutoNum type="arabicPeriod"/>
              <a:tabLst>
                <a:tab pos="457200" algn="l"/>
              </a:tabLst>
            </a:pPr>
            <a:r>
              <a:rPr lang="nl-NL" sz="1800" dirty="0">
                <a:solidFill>
                  <a:srgbClr val="212529"/>
                </a:solidFill>
                <a:effectLst/>
                <a:latin typeface="Arial"/>
                <a:ea typeface="Times New Roman" panose="02020603050405020304" pitchFamily="18" charset="0"/>
                <a:cs typeface="Arial"/>
              </a:rPr>
              <a:t>Lidmaatschap van een vakbond;</a:t>
            </a:r>
            <a:endParaRPr lang="nl-NL" sz="1800" dirty="0">
              <a:solidFill>
                <a:srgbClr val="212529"/>
              </a:solidFill>
              <a:effectLst/>
              <a:latin typeface="Arial"/>
              <a:ea typeface="Calibri" panose="020F0502020204030204" pitchFamily="34" charset="0"/>
              <a:cs typeface="Arial"/>
            </a:endParaRPr>
          </a:p>
          <a:p>
            <a:pPr marL="342900" lvl="0" indent="-342900" fontAlgn="base">
              <a:lnSpc>
                <a:spcPts val="1950"/>
              </a:lnSpc>
              <a:spcAft>
                <a:spcPts val="800"/>
              </a:spcAft>
              <a:buFont typeface="+mj-lt"/>
              <a:buAutoNum type="arabicPeriod"/>
              <a:tabLst>
                <a:tab pos="457200" algn="l"/>
              </a:tabLst>
            </a:pPr>
            <a:r>
              <a:rPr lang="nl-NL" sz="1800" dirty="0">
                <a:solidFill>
                  <a:srgbClr val="212529"/>
                </a:solidFill>
                <a:effectLst/>
                <a:latin typeface="Arial"/>
                <a:ea typeface="Times New Roman" panose="02020603050405020304" pitchFamily="18" charset="0"/>
                <a:cs typeface="Arial"/>
              </a:rPr>
              <a:t>Gegevens over gezondheid;</a:t>
            </a:r>
            <a:endParaRPr lang="nl-NL" sz="1800" dirty="0">
              <a:solidFill>
                <a:srgbClr val="212529"/>
              </a:solidFill>
              <a:effectLst/>
              <a:latin typeface="Arial"/>
              <a:ea typeface="Calibri" panose="020F0502020204030204" pitchFamily="34" charset="0"/>
              <a:cs typeface="Arial"/>
            </a:endParaRPr>
          </a:p>
          <a:p>
            <a:pPr marL="342900" lvl="0" indent="-342900" fontAlgn="base">
              <a:lnSpc>
                <a:spcPts val="1950"/>
              </a:lnSpc>
              <a:spcAft>
                <a:spcPts val="800"/>
              </a:spcAft>
              <a:buFont typeface="+mj-lt"/>
              <a:buAutoNum type="arabicPeriod"/>
              <a:tabLst>
                <a:tab pos="457200" algn="l"/>
              </a:tabLst>
            </a:pPr>
            <a:r>
              <a:rPr lang="nl-NL" sz="1800" dirty="0">
                <a:solidFill>
                  <a:srgbClr val="212529"/>
                </a:solidFill>
                <a:effectLst/>
                <a:latin typeface="Arial"/>
                <a:ea typeface="Times New Roman" panose="02020603050405020304" pitchFamily="18" charset="0"/>
                <a:cs typeface="Arial"/>
              </a:rPr>
              <a:t>Seksueel gedrag of seksuele gerichtheid;</a:t>
            </a:r>
            <a:endParaRPr lang="nl-NL" sz="1800" dirty="0">
              <a:solidFill>
                <a:srgbClr val="212529"/>
              </a:solidFill>
              <a:effectLst/>
              <a:latin typeface="Arial"/>
              <a:ea typeface="Calibri" panose="020F0502020204030204" pitchFamily="34" charset="0"/>
              <a:cs typeface="Arial"/>
            </a:endParaRPr>
          </a:p>
          <a:p>
            <a:pPr marL="342900" lvl="0" indent="-342900" fontAlgn="base">
              <a:lnSpc>
                <a:spcPts val="1950"/>
              </a:lnSpc>
              <a:spcAft>
                <a:spcPts val="800"/>
              </a:spcAft>
              <a:buFont typeface="+mj-lt"/>
              <a:buAutoNum type="arabicPeriod"/>
              <a:tabLst>
                <a:tab pos="457200" algn="l"/>
              </a:tabLst>
            </a:pPr>
            <a:r>
              <a:rPr lang="nl-NL" sz="1800" dirty="0">
                <a:solidFill>
                  <a:srgbClr val="212529"/>
                </a:solidFill>
                <a:effectLst/>
                <a:latin typeface="Arial"/>
                <a:ea typeface="Times New Roman" panose="02020603050405020304" pitchFamily="18" charset="0"/>
                <a:cs typeface="Arial"/>
              </a:rPr>
              <a:t>Genetische gegevens;</a:t>
            </a:r>
            <a:endParaRPr lang="nl-NL" sz="1800" dirty="0">
              <a:solidFill>
                <a:srgbClr val="212529"/>
              </a:solidFill>
              <a:effectLst/>
              <a:latin typeface="Arial"/>
              <a:ea typeface="Calibri" panose="020F0502020204030204" pitchFamily="34" charset="0"/>
              <a:cs typeface="Arial"/>
            </a:endParaRPr>
          </a:p>
          <a:p>
            <a:pPr marL="342900" lvl="0" indent="-342900" fontAlgn="base">
              <a:lnSpc>
                <a:spcPts val="1950"/>
              </a:lnSpc>
              <a:spcAft>
                <a:spcPts val="800"/>
              </a:spcAft>
              <a:buFont typeface="+mj-lt"/>
              <a:buAutoNum type="arabicPeriod"/>
              <a:tabLst>
                <a:tab pos="457200" algn="l"/>
              </a:tabLst>
            </a:pPr>
            <a:r>
              <a:rPr lang="nl-NL" sz="1800" dirty="0">
                <a:solidFill>
                  <a:srgbClr val="212529"/>
                </a:solidFill>
                <a:effectLst/>
                <a:latin typeface="Arial"/>
                <a:ea typeface="Times New Roman" panose="02020603050405020304" pitchFamily="18" charset="0"/>
                <a:cs typeface="Arial"/>
              </a:rPr>
              <a:t>Biometrische gegevens.</a:t>
            </a:r>
            <a:endParaRPr lang="nl-NL" sz="1800" dirty="0">
              <a:solidFill>
                <a:srgbClr val="212529"/>
              </a:solidFill>
              <a:effectLst/>
              <a:latin typeface="Arial"/>
              <a:ea typeface="Calibri" panose="020F0502020204030204" pitchFamily="34" charset="0"/>
              <a:cs typeface="Arial"/>
            </a:endParaRPr>
          </a:p>
          <a:p>
            <a:endParaRPr lang="nl-NL" dirty="0"/>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12</a:t>
            </a:fld>
            <a:endParaRPr lang="en-US"/>
          </a:p>
        </p:txBody>
      </p:sp>
    </p:spTree>
    <p:extLst>
      <p:ext uri="{BB962C8B-B14F-4D97-AF65-F5344CB8AC3E}">
        <p14:creationId xmlns:p14="http://schemas.microsoft.com/office/powerpoint/2010/main" val="3139868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https://privacyzeker.nl/avg-privacy-kennisbank/toestemming-als-grondslag-voor-verwerking/</a:t>
            </a:r>
          </a:p>
          <a:p>
            <a:endParaRPr lang="nl-NL" dirty="0"/>
          </a:p>
          <a:p>
            <a:r>
              <a:rPr lang="nl-NL" dirty="0"/>
              <a:t>https://www.arboned.nl/veel-gestelde-vragen-over-avg</a:t>
            </a:r>
          </a:p>
          <a:p>
            <a:endParaRPr lang="nl-NL" dirty="0"/>
          </a:p>
          <a:p>
            <a:r>
              <a:rPr lang="nl-NL" b="1" dirty="0"/>
              <a:t>Toestemming geven: </a:t>
            </a:r>
            <a:r>
              <a:rPr lang="nl-NL" dirty="0"/>
              <a:t>wanneer je een account aanmaakt, profielgegevens invult, lid worden</a:t>
            </a:r>
          </a:p>
          <a:p>
            <a:r>
              <a:rPr lang="nl-NL" b="1" dirty="0"/>
              <a:t>Vitale belangen: </a:t>
            </a:r>
            <a:r>
              <a:rPr lang="nl-NL" dirty="0"/>
              <a:t>huisarts, fysiotherapeut etc.</a:t>
            </a:r>
          </a:p>
          <a:p>
            <a:r>
              <a:rPr lang="nl-NL" b="1" dirty="0"/>
              <a:t>Wettelijke verplichting: </a:t>
            </a:r>
            <a:r>
              <a:rPr lang="nl-NL" dirty="0"/>
              <a:t>bij verhuizing adres wijzigen, belastingen, gemeentezaken</a:t>
            </a:r>
          </a:p>
          <a:p>
            <a:r>
              <a:rPr lang="nl-NL" b="1" dirty="0"/>
              <a:t>Overeenkomst: </a:t>
            </a:r>
            <a:r>
              <a:rPr lang="nl-NL" dirty="0"/>
              <a:t>werkcontract, telefoonabonnement, koop/hypotheekakte</a:t>
            </a:r>
          </a:p>
          <a:p>
            <a:r>
              <a:rPr lang="nl-NL" b="1" dirty="0"/>
              <a:t>Algemeen belang: </a:t>
            </a:r>
            <a:r>
              <a:rPr lang="nl-NL" dirty="0"/>
              <a:t>bijv. videobewakingscamera’s in een winkel of op straat. </a:t>
            </a:r>
          </a:p>
          <a:p>
            <a:r>
              <a:rPr lang="nl-NL" b="1" dirty="0"/>
              <a:t>Gerechtvaardigd belang: </a:t>
            </a:r>
            <a:r>
              <a:rPr lang="nl-NL" dirty="0"/>
              <a:t>wanneer je iemand aansprakelijk wilt stellen (bijv. bij schade)</a:t>
            </a:r>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13</a:t>
            </a:fld>
            <a:endParaRPr lang="nl-NL"/>
          </a:p>
        </p:txBody>
      </p:sp>
    </p:spTree>
    <p:extLst>
      <p:ext uri="{BB962C8B-B14F-4D97-AF65-F5344CB8AC3E}">
        <p14:creationId xmlns:p14="http://schemas.microsoft.com/office/powerpoint/2010/main" val="4085511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err="1"/>
              <a:t>KopieID</a:t>
            </a:r>
            <a:r>
              <a:rPr lang="nl-NL" noProof="0" dirty="0"/>
              <a:t> is een app waarmee je een watermerk kunt toevoegen aan een foto van je ID/Paspoort. Dit kun je als tip meegeven aan de studenten zodat zij niet zomaar hun ID-gegevens verspreiden.</a:t>
            </a:r>
          </a:p>
          <a:p>
            <a:endParaRPr lang="nl-NL" noProof="0" dirty="0"/>
          </a:p>
          <a:p>
            <a:r>
              <a:rPr lang="nl-NL" noProof="0" dirty="0"/>
              <a:t>https://www.rijksoverheid.nl/onderwerpen/identiteitsfraude/vraag-en-antwoord/veilige-kopie-identiteitsbewijs</a:t>
            </a:r>
          </a:p>
          <a:p>
            <a:endParaRPr lang="nl-NL" noProof="0" dirty="0"/>
          </a:p>
          <a:p>
            <a:r>
              <a:rPr lang="nl-NL" noProof="0"/>
              <a:t>https://youtu.be/RoXQnYWCOj0</a:t>
            </a:r>
          </a:p>
          <a:p>
            <a:endParaRPr lang="nl-NL" noProof="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14</a:t>
            </a:fld>
            <a:endParaRPr lang="nl-NL"/>
          </a:p>
        </p:txBody>
      </p:sp>
    </p:spTree>
    <p:extLst>
      <p:ext uri="{BB962C8B-B14F-4D97-AF65-F5344CB8AC3E}">
        <p14:creationId xmlns:p14="http://schemas.microsoft.com/office/powerpoint/2010/main" val="266102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mn-lt"/>
                <a:ea typeface="+mn-ea"/>
                <a:cs typeface="+mn-cs"/>
              </a:rPr>
              <a:t>Hoe gaat de overheid hiermee om?</a:t>
            </a:r>
          </a:p>
          <a:p>
            <a:r>
              <a:rPr lang="nl-NL" sz="1200" b="0" i="0" kern="1200" dirty="0">
                <a:solidFill>
                  <a:schemeClr val="tx1"/>
                </a:solidFill>
                <a:effectLst/>
                <a:latin typeface="+mn-lt"/>
                <a:ea typeface="+mn-ea"/>
                <a:cs typeface="+mn-cs"/>
              </a:rPr>
              <a:t>Bescherming van </a:t>
            </a:r>
            <a:r>
              <a:rPr lang="nl-NL" sz="1200" b="1" i="0" kern="1200" dirty="0">
                <a:solidFill>
                  <a:schemeClr val="tx1"/>
                </a:solidFill>
                <a:effectLst/>
                <a:latin typeface="+mn-lt"/>
                <a:ea typeface="+mn-ea"/>
                <a:cs typeface="+mn-cs"/>
              </a:rPr>
              <a:t>persoonsgegevens</a:t>
            </a:r>
            <a:r>
              <a:rPr lang="nl-NL" sz="1200" b="0" i="0" kern="1200" dirty="0">
                <a:solidFill>
                  <a:schemeClr val="tx1"/>
                </a:solidFill>
                <a:effectLst/>
                <a:latin typeface="+mn-lt"/>
                <a:ea typeface="+mn-ea"/>
                <a:cs typeface="+mn-cs"/>
              </a:rPr>
              <a:t> is een grondrecht van iedereen. De </a:t>
            </a:r>
            <a:r>
              <a:rPr lang="nl-NL" sz="1200" b="1" i="0" kern="1200" dirty="0">
                <a:solidFill>
                  <a:schemeClr val="tx1"/>
                </a:solidFill>
                <a:effectLst/>
                <a:latin typeface="+mn-lt"/>
                <a:ea typeface="+mn-ea"/>
                <a:cs typeface="+mn-cs"/>
              </a:rPr>
              <a:t>Autoriteit Persoonsgegevens</a:t>
            </a:r>
            <a:r>
              <a:rPr lang="nl-NL" sz="1200" b="0" i="0" kern="1200" dirty="0">
                <a:solidFill>
                  <a:schemeClr val="tx1"/>
                </a:solidFill>
                <a:effectLst/>
                <a:latin typeface="+mn-lt"/>
                <a:ea typeface="+mn-ea"/>
                <a:cs typeface="+mn-cs"/>
              </a:rPr>
              <a:t> (AP) is de onafhankelijke toezichthouder in Nederland die dit grondrecht bewaakt. En ervoor zorgt dat bedrijven en organisaties zich aan de privacywetgeving houden. Bestaat nog maar sinds 2000.</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De </a:t>
            </a:r>
            <a:r>
              <a:rPr lang="nl-NL" sz="1200" b="0" i="0" u="sng" kern="1200" dirty="0">
                <a:solidFill>
                  <a:schemeClr val="tx1"/>
                </a:solidFill>
                <a:effectLst/>
                <a:latin typeface="+mn-lt"/>
                <a:ea typeface="+mn-ea"/>
                <a:cs typeface="+mn-cs"/>
              </a:rPr>
              <a:t>privacywet Algemene Verordening Gegevensbescherming (AVG)</a:t>
            </a:r>
            <a:r>
              <a:rPr lang="nl-NL" sz="1200" b="0" i="0" kern="1200" dirty="0">
                <a:solidFill>
                  <a:schemeClr val="tx1"/>
                </a:solidFill>
                <a:effectLst/>
                <a:latin typeface="+mn-lt"/>
                <a:ea typeface="+mn-ea"/>
                <a:cs typeface="+mn-cs"/>
              </a:rPr>
              <a:t> geldt sinds 25 mei 2018 voor de hele Europese Unie. Internationaal heet de wet General Data </a:t>
            </a:r>
            <a:r>
              <a:rPr lang="nl-NL" sz="1200" b="0" i="0" kern="1200" dirty="0" err="1">
                <a:solidFill>
                  <a:schemeClr val="tx1"/>
                </a:solidFill>
                <a:effectLst/>
                <a:latin typeface="+mn-lt"/>
                <a:ea typeface="+mn-ea"/>
                <a:cs typeface="+mn-cs"/>
              </a:rPr>
              <a:t>Protection</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Regulation</a:t>
            </a:r>
            <a:r>
              <a:rPr lang="nl-NL" sz="1200" b="0" i="0" kern="1200" dirty="0">
                <a:solidFill>
                  <a:schemeClr val="tx1"/>
                </a:solidFill>
                <a:effectLst/>
                <a:latin typeface="+mn-lt"/>
                <a:ea typeface="+mn-ea"/>
                <a:cs typeface="+mn-cs"/>
              </a:rPr>
              <a:t> (GDPR). Door de AVG heb je meer verplichtingen bij het verwerken van persoonsgegevens dan voorheen. Privacy rechten zijn met de AVG versterkt en uitgebreid. Gebruikers (zoals je klanten) hebben met de AVG meer mogelijkheden om voor zichzelf op te komen als het gaat om de verwerking van hun gegevens. Zij hebben meer zeggenschap over hun gegevens en wat bedrijven daar mee doen. Je klant kan bijvoorbeeld inzage vragen in opgeslagen data, of verleende toestemming intrekken. In onderstaand praktijkvoorbeeld zie je hoe de AVG werkt.</a:t>
            </a:r>
          </a:p>
          <a:p>
            <a:endParaRPr lang="nl-NL" dirty="0"/>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15</a:t>
            </a:fld>
            <a:endParaRPr lang="en-US"/>
          </a:p>
        </p:txBody>
      </p:sp>
    </p:spTree>
    <p:extLst>
      <p:ext uri="{BB962C8B-B14F-4D97-AF65-F5344CB8AC3E}">
        <p14:creationId xmlns:p14="http://schemas.microsoft.com/office/powerpoint/2010/main" val="3203588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De volgende slide bevat een video over toegang geven tot al je gegevens op je telefoon voor het downloaden van een gratis app.</a:t>
            </a:r>
          </a:p>
          <a:p>
            <a:endParaRPr lang="nl-NL" noProof="0" dirty="0"/>
          </a:p>
          <a:p>
            <a:r>
              <a:rPr lang="nl-NL" noProof="0" dirty="0"/>
              <a:t>Je moet vaak toegang geven tot je media, typgedrag, locatie, contacten waarmee apps allerlei informatie over jou kunnen verzamelen. We doen dit vaak zonder erover na te denken. </a:t>
            </a:r>
            <a:r>
              <a:rPr lang="nl-NL" b="1" noProof="0" dirty="0"/>
              <a:t>Als je dus niet voor het product betaalt, ben jij het product </a:t>
            </a:r>
            <a:r>
              <a:rPr lang="nl-NL" b="0" noProof="0" dirty="0"/>
              <a:t>en kunnen jouw gegevens worden gebruikt of doorverkocht (voor marketingdoeleinden).</a:t>
            </a:r>
          </a:p>
          <a:p>
            <a:endParaRPr lang="nl-NL" b="1" noProof="0" dirty="0"/>
          </a:p>
          <a:p>
            <a:r>
              <a:rPr lang="nl-NL" b="0" noProof="0" dirty="0"/>
              <a:t>Ga het gesprek aan zonder teveel weg te geven over de video.</a:t>
            </a:r>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16</a:t>
            </a:fld>
            <a:endParaRPr lang="en-US"/>
          </a:p>
        </p:txBody>
      </p:sp>
    </p:spTree>
    <p:extLst>
      <p:ext uri="{BB962C8B-B14F-4D97-AF65-F5344CB8AC3E}">
        <p14:creationId xmlns:p14="http://schemas.microsoft.com/office/powerpoint/2010/main" val="2443802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50" dirty="0">
                <a:latin typeface="Open Sans" panose="020B0606030504020204" pitchFamily="34" charset="0"/>
                <a:ea typeface="Open Sans" panose="020B0606030504020204" pitchFamily="34" charset="0"/>
                <a:cs typeface="Open Sans" panose="020B0606030504020204" pitchFamily="34" charset="0"/>
              </a:rPr>
              <a:t>Met een paar klikken geven we de apps toegang tot gegevens. </a:t>
            </a:r>
            <a:r>
              <a:rPr lang="nl-NL" sz="800" dirty="0"/>
              <a:t>Ga in gesprek met studenten over het toestaan van alle apps. </a:t>
            </a:r>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17</a:t>
            </a:fld>
            <a:endParaRPr lang="en-US"/>
          </a:p>
        </p:txBody>
      </p:sp>
    </p:spTree>
    <p:extLst>
      <p:ext uri="{BB962C8B-B14F-4D97-AF65-F5344CB8AC3E}">
        <p14:creationId xmlns:p14="http://schemas.microsoft.com/office/powerpoint/2010/main" val="2523472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wie weet waar veilige wachtwoorden uit bestaan. Zoek dit eventueel samen met de studenten op.</a:t>
            </a:r>
          </a:p>
          <a:p>
            <a:r>
              <a:rPr lang="nl-NL" dirty="0"/>
              <a:t>Hiervoor kun je ook een wachtwoordmanager gebruiken. Bespreek met studenten wat een wachtwoordmanager is en of iemand dit al gebruikt.</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18</a:t>
            </a:fld>
            <a:endParaRPr lang="en-US"/>
          </a:p>
        </p:txBody>
      </p:sp>
    </p:spTree>
    <p:extLst>
      <p:ext uri="{BB962C8B-B14F-4D97-AF65-F5344CB8AC3E}">
        <p14:creationId xmlns:p14="http://schemas.microsoft.com/office/powerpoint/2010/main" val="1648318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Laat de studenten onderzoeken of hun emailadres al eens terecht gekomen is in een data lek. Vergeet niet dat sommige mensen meerdere e-mailadressen hebben. Stel vervolgens de vraag wat dit betekent.</a:t>
            </a:r>
          </a:p>
          <a:p>
            <a:r>
              <a:rPr lang="nl-NL"/>
              <a:t>Is diegene die dit veroorzaakt strafbaar? Wanneer wel en wanneer niet?</a:t>
            </a:r>
          </a:p>
          <a:p>
            <a:endParaRPr lang="nl-NL"/>
          </a:p>
          <a:p>
            <a:pPr algn="l"/>
            <a:r>
              <a:rPr lang="nl-NL" b="1" i="0" cap="small">
                <a:solidFill>
                  <a:srgbClr val="212529"/>
                </a:solidFill>
                <a:effectLst/>
                <a:latin typeface="-apple-system"/>
              </a:rPr>
              <a:t>Datalekken - </a:t>
            </a:r>
            <a:r>
              <a:rPr lang="nl-NL" b="0" i="0" cap="small">
                <a:solidFill>
                  <a:srgbClr val="212529"/>
                </a:solidFill>
                <a:effectLst/>
                <a:latin typeface="-apple-system"/>
              </a:rPr>
              <a:t>Wat is een </a:t>
            </a:r>
            <a:r>
              <a:rPr lang="nl-NL" b="0" i="0" cap="small" err="1">
                <a:solidFill>
                  <a:srgbClr val="212529"/>
                </a:solidFill>
                <a:effectLst/>
                <a:latin typeface="-apple-system"/>
              </a:rPr>
              <a:t>datalek</a:t>
            </a:r>
            <a:r>
              <a:rPr lang="nl-NL" b="0" i="0" cap="small">
                <a:solidFill>
                  <a:srgbClr val="212529"/>
                </a:solidFill>
                <a:effectLst/>
                <a:latin typeface="-apple-system"/>
              </a:rPr>
              <a:t>?</a:t>
            </a:r>
          </a:p>
          <a:p>
            <a:r>
              <a:rPr lang="nl-NL" b="0" i="0">
                <a:solidFill>
                  <a:srgbClr val="212529"/>
                </a:solidFill>
                <a:effectLst/>
                <a:latin typeface="-apple-system"/>
              </a:rPr>
              <a:t>We spreken van een </a:t>
            </a:r>
            <a:r>
              <a:rPr lang="nl-NL" b="0" i="0" err="1">
                <a:solidFill>
                  <a:srgbClr val="212529"/>
                </a:solidFill>
                <a:effectLst/>
                <a:latin typeface="-apple-system"/>
              </a:rPr>
              <a:t>datalek</a:t>
            </a:r>
            <a:r>
              <a:rPr lang="nl-NL" b="0" i="0">
                <a:solidFill>
                  <a:srgbClr val="212529"/>
                </a:solidFill>
                <a:effectLst/>
                <a:latin typeface="-apple-system"/>
              </a:rPr>
              <a:t> of </a:t>
            </a:r>
            <a:r>
              <a:rPr lang="nl-NL" b="0" i="1">
                <a:solidFill>
                  <a:srgbClr val="212529"/>
                </a:solidFill>
                <a:effectLst/>
                <a:latin typeface="-apple-system"/>
              </a:rPr>
              <a:t>inbreuk in verband met persoonsgegevens </a:t>
            </a:r>
            <a:r>
              <a:rPr lang="nl-NL" b="0" i="0">
                <a:solidFill>
                  <a:srgbClr val="212529"/>
                </a:solidFill>
                <a:effectLst/>
                <a:latin typeface="-apple-system"/>
              </a:rPr>
              <a:t>als persoonsgegevens in handen vallen van derden die geen toegang tot die gegevens zouden mogen hebben. Ook is er sprake van een </a:t>
            </a:r>
            <a:r>
              <a:rPr lang="nl-NL" b="0" i="0" err="1">
                <a:solidFill>
                  <a:srgbClr val="212529"/>
                </a:solidFill>
                <a:effectLst/>
                <a:latin typeface="-apple-system"/>
              </a:rPr>
              <a:t>datalek</a:t>
            </a:r>
            <a:r>
              <a:rPr lang="nl-NL" b="0" i="0">
                <a:solidFill>
                  <a:srgbClr val="212529"/>
                </a:solidFill>
                <a:effectLst/>
                <a:latin typeface="-apple-system"/>
              </a:rPr>
              <a:t> wanneer persoonsgegevens verloren zijn geraakt en er geen back-up is. Een </a:t>
            </a:r>
            <a:r>
              <a:rPr lang="nl-NL" b="0" i="0" err="1">
                <a:solidFill>
                  <a:srgbClr val="212529"/>
                </a:solidFill>
                <a:effectLst/>
                <a:latin typeface="-apple-system"/>
              </a:rPr>
              <a:t>datalek</a:t>
            </a:r>
            <a:r>
              <a:rPr lang="nl-NL" b="0" i="0">
                <a:solidFill>
                  <a:srgbClr val="212529"/>
                </a:solidFill>
                <a:effectLst/>
                <a:latin typeface="-apple-system"/>
              </a:rPr>
              <a:t> is het gevolg van een beveiligingsprobleem. In de meeste gevallen gaat het om uitgelekte computerbestanden, al kan een gestolen geprinte klantenlijst evengoed een </a:t>
            </a:r>
            <a:r>
              <a:rPr lang="nl-NL" b="0" i="0" err="1">
                <a:solidFill>
                  <a:srgbClr val="212529"/>
                </a:solidFill>
                <a:effectLst/>
                <a:latin typeface="-apple-system"/>
              </a:rPr>
              <a:t>datalek</a:t>
            </a:r>
            <a:r>
              <a:rPr lang="nl-NL" b="0" i="0">
                <a:solidFill>
                  <a:srgbClr val="212529"/>
                </a:solidFill>
                <a:effectLst/>
                <a:latin typeface="-apple-system"/>
              </a:rPr>
              <a:t> vormen.</a:t>
            </a:r>
            <a:br>
              <a:rPr lang="nl-NL"/>
            </a:br>
            <a:r>
              <a:rPr lang="nl-NL" b="0" i="0">
                <a:solidFill>
                  <a:srgbClr val="212529"/>
                </a:solidFill>
                <a:effectLst/>
                <a:latin typeface="-apple-system"/>
              </a:rPr>
              <a:t>Andere voorbeelden: cyberaanvallen (incl. </a:t>
            </a:r>
            <a:r>
              <a:rPr lang="nl-NL" b="0" i="0" err="1">
                <a:solidFill>
                  <a:srgbClr val="212529"/>
                </a:solidFill>
                <a:effectLst/>
                <a:latin typeface="-apple-system"/>
              </a:rPr>
              <a:t>ddos</a:t>
            </a:r>
            <a:r>
              <a:rPr lang="nl-NL" b="0" i="0">
                <a:solidFill>
                  <a:srgbClr val="212529"/>
                </a:solidFill>
                <a:effectLst/>
                <a:latin typeface="-apple-system"/>
              </a:rPr>
              <a:t>-aanvallen), e-mails verzonden naar verkeerde adressen, gestolen laptops, afgedankte niet-schoongemaakte computers en verloren USB-sticks.</a:t>
            </a:r>
            <a:br>
              <a:rPr lang="nl-NL"/>
            </a:br>
            <a:r>
              <a:rPr lang="nl-NL" b="0" i="0">
                <a:solidFill>
                  <a:srgbClr val="212529"/>
                </a:solidFill>
                <a:effectLst/>
                <a:latin typeface="-apple-system"/>
              </a:rPr>
              <a:t>Illegaal verkregen bedrijfsgegevens over een productieproces of marktstrategie betreffen kostbare informatie, maar vallen niet onder een </a:t>
            </a:r>
            <a:r>
              <a:rPr lang="nl-NL" b="0" i="0" err="1">
                <a:solidFill>
                  <a:srgbClr val="212529"/>
                </a:solidFill>
                <a:effectLst/>
                <a:latin typeface="-apple-system"/>
              </a:rPr>
              <a:t>datalek</a:t>
            </a:r>
            <a:r>
              <a:rPr lang="nl-NL" b="0" i="0">
                <a:solidFill>
                  <a:srgbClr val="212529"/>
                </a:solidFill>
                <a:effectLst/>
                <a:latin typeface="-apple-system"/>
              </a:rPr>
              <a:t> in de zin van de Algemene verordening gegevensbescherming (AVG). Dit is alleen anders als de bedrijfsgegevens ook persoonsgegevens bevatten.</a:t>
            </a:r>
            <a:br>
              <a:rPr lang="nl-NL"/>
            </a:br>
            <a:endParaRPr lang="nl-NL"/>
          </a:p>
          <a:p>
            <a:r>
              <a:rPr lang="nl-NL"/>
              <a:t>https://www.justitia.nl/privacy/datalekken#</a:t>
            </a:r>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19</a:t>
            </a:fld>
            <a:endParaRPr lang="en-US"/>
          </a:p>
        </p:txBody>
      </p:sp>
    </p:spTree>
    <p:extLst>
      <p:ext uri="{BB962C8B-B14F-4D97-AF65-F5344CB8AC3E}">
        <p14:creationId xmlns:p14="http://schemas.microsoft.com/office/powerpoint/2010/main" val="3081502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met de studenten wat er in de les behandeld gaat worden.</a:t>
            </a:r>
          </a:p>
          <a:p>
            <a:r>
              <a:rPr lang="nl-NL" dirty="0"/>
              <a:t>Als eerste een korte terugblik op de vorige les (volgende dia geeft inspiratie voor input van de klas). </a:t>
            </a:r>
            <a:endParaRPr lang="nl-NL" dirty="0">
              <a:ea typeface="Calibri"/>
              <a:cs typeface="Calibri"/>
            </a:endParaRPr>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2</a:t>
            </a:fld>
            <a:endParaRPr lang="en-US"/>
          </a:p>
        </p:txBody>
      </p:sp>
    </p:spTree>
    <p:extLst>
      <p:ext uri="{BB962C8B-B14F-4D97-AF65-F5344CB8AC3E}">
        <p14:creationId xmlns:p14="http://schemas.microsoft.com/office/powerpoint/2010/main" val="3555865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de studenten onderzoeken of hun emailadres al eens terecht gekomen is in een data lek. Vergeet niet dat sommige mensen meerdere e-mailadressen hebben. Stel vervolgens de vraag wat dit betekent.</a:t>
            </a:r>
          </a:p>
          <a:p>
            <a:r>
              <a:rPr lang="nl-NL" dirty="0"/>
              <a:t>Is diegene die dit veroorzaakt strafbaar? Wanneer wel en wanneer niet?</a:t>
            </a:r>
          </a:p>
          <a:p>
            <a:endParaRPr lang="nl-NL" dirty="0"/>
          </a:p>
          <a:p>
            <a:pPr algn="l"/>
            <a:r>
              <a:rPr lang="nl-NL" b="1" i="0" cap="small" dirty="0">
                <a:solidFill>
                  <a:srgbClr val="212529"/>
                </a:solidFill>
                <a:effectLst/>
                <a:latin typeface="-apple-system"/>
              </a:rPr>
              <a:t>Datalekken - </a:t>
            </a:r>
            <a:r>
              <a:rPr lang="nl-NL" b="0" i="0" cap="small" dirty="0">
                <a:solidFill>
                  <a:srgbClr val="212529"/>
                </a:solidFill>
                <a:effectLst/>
                <a:latin typeface="-apple-system"/>
              </a:rPr>
              <a:t>Wat is een </a:t>
            </a:r>
            <a:r>
              <a:rPr lang="nl-NL" b="0" i="0" cap="small" dirty="0" err="1">
                <a:solidFill>
                  <a:srgbClr val="212529"/>
                </a:solidFill>
                <a:effectLst/>
                <a:latin typeface="-apple-system"/>
              </a:rPr>
              <a:t>datalek</a:t>
            </a:r>
            <a:r>
              <a:rPr lang="nl-NL" b="0" i="0" cap="small" dirty="0">
                <a:solidFill>
                  <a:srgbClr val="212529"/>
                </a:solidFill>
                <a:effectLst/>
                <a:latin typeface="-apple-system"/>
              </a:rPr>
              <a:t>?</a:t>
            </a:r>
          </a:p>
          <a:p>
            <a:r>
              <a:rPr lang="nl-NL" b="0" i="0" dirty="0">
                <a:solidFill>
                  <a:srgbClr val="212529"/>
                </a:solidFill>
                <a:effectLst/>
                <a:latin typeface="-apple-system"/>
              </a:rPr>
              <a:t>We spreken van een </a:t>
            </a:r>
            <a:r>
              <a:rPr lang="nl-NL" b="0" i="0" dirty="0" err="1">
                <a:solidFill>
                  <a:srgbClr val="212529"/>
                </a:solidFill>
                <a:effectLst/>
                <a:latin typeface="-apple-system"/>
              </a:rPr>
              <a:t>datalek</a:t>
            </a:r>
            <a:r>
              <a:rPr lang="nl-NL" b="0" i="0" dirty="0">
                <a:solidFill>
                  <a:srgbClr val="212529"/>
                </a:solidFill>
                <a:effectLst/>
                <a:latin typeface="-apple-system"/>
              </a:rPr>
              <a:t> of </a:t>
            </a:r>
            <a:r>
              <a:rPr lang="nl-NL" b="0" i="1" dirty="0">
                <a:solidFill>
                  <a:srgbClr val="212529"/>
                </a:solidFill>
                <a:effectLst/>
                <a:latin typeface="-apple-system"/>
              </a:rPr>
              <a:t>inbreuk in verband met persoonsgegevens </a:t>
            </a:r>
            <a:r>
              <a:rPr lang="nl-NL" b="0" i="0" dirty="0">
                <a:solidFill>
                  <a:srgbClr val="212529"/>
                </a:solidFill>
                <a:effectLst/>
                <a:latin typeface="-apple-system"/>
              </a:rPr>
              <a:t>als persoonsgegevens in handen vallen van derden die geen toegang tot die gegevens zouden mogen hebben. Ook is er sprake van een </a:t>
            </a:r>
            <a:r>
              <a:rPr lang="nl-NL" b="0" i="0" dirty="0" err="1">
                <a:solidFill>
                  <a:srgbClr val="212529"/>
                </a:solidFill>
                <a:effectLst/>
                <a:latin typeface="-apple-system"/>
              </a:rPr>
              <a:t>datalek</a:t>
            </a:r>
            <a:r>
              <a:rPr lang="nl-NL" b="0" i="0" dirty="0">
                <a:solidFill>
                  <a:srgbClr val="212529"/>
                </a:solidFill>
                <a:effectLst/>
                <a:latin typeface="-apple-system"/>
              </a:rPr>
              <a:t> wanneer persoonsgegevens verloren zijn geraakt en er geen back-up is. Een </a:t>
            </a:r>
            <a:r>
              <a:rPr lang="nl-NL" b="0" i="0" dirty="0" err="1">
                <a:solidFill>
                  <a:srgbClr val="212529"/>
                </a:solidFill>
                <a:effectLst/>
                <a:latin typeface="-apple-system"/>
              </a:rPr>
              <a:t>datalek</a:t>
            </a:r>
            <a:r>
              <a:rPr lang="nl-NL" b="0" i="0" dirty="0">
                <a:solidFill>
                  <a:srgbClr val="212529"/>
                </a:solidFill>
                <a:effectLst/>
                <a:latin typeface="-apple-system"/>
              </a:rPr>
              <a:t> is het gevolg van een beveiligingsprobleem. In de meeste gevallen gaat het om uitgelekte computerbestanden, al kan een gestolen geprinte klantenlijst evengoed een </a:t>
            </a:r>
            <a:r>
              <a:rPr lang="nl-NL" b="0" i="0" dirty="0" err="1">
                <a:solidFill>
                  <a:srgbClr val="212529"/>
                </a:solidFill>
                <a:effectLst/>
                <a:latin typeface="-apple-system"/>
              </a:rPr>
              <a:t>datalek</a:t>
            </a:r>
            <a:r>
              <a:rPr lang="nl-NL" b="0" i="0" dirty="0">
                <a:solidFill>
                  <a:srgbClr val="212529"/>
                </a:solidFill>
                <a:effectLst/>
                <a:latin typeface="-apple-system"/>
              </a:rPr>
              <a:t> vormen.</a:t>
            </a:r>
            <a:br>
              <a:rPr lang="nl-NL" dirty="0"/>
            </a:br>
            <a:r>
              <a:rPr lang="nl-NL" b="0" i="0" dirty="0">
                <a:solidFill>
                  <a:srgbClr val="212529"/>
                </a:solidFill>
                <a:effectLst/>
                <a:latin typeface="-apple-system"/>
              </a:rPr>
              <a:t>Andere voorbeelden: cyberaanvallen (incl. </a:t>
            </a:r>
            <a:r>
              <a:rPr lang="nl-NL" b="0" i="0" dirty="0" err="1">
                <a:solidFill>
                  <a:srgbClr val="212529"/>
                </a:solidFill>
                <a:effectLst/>
                <a:latin typeface="-apple-system"/>
              </a:rPr>
              <a:t>ddos</a:t>
            </a:r>
            <a:r>
              <a:rPr lang="nl-NL" b="0" i="0" dirty="0">
                <a:solidFill>
                  <a:srgbClr val="212529"/>
                </a:solidFill>
                <a:effectLst/>
                <a:latin typeface="-apple-system"/>
              </a:rPr>
              <a:t>-aanvallen), e-mails verzonden naar verkeerde adressen, gestolen laptops, afgedankte niet-schoongemaakte computers en verloren USB-sticks.</a:t>
            </a:r>
            <a:br>
              <a:rPr lang="nl-NL" dirty="0"/>
            </a:br>
            <a:r>
              <a:rPr lang="nl-NL" b="0" i="0" dirty="0">
                <a:solidFill>
                  <a:srgbClr val="212529"/>
                </a:solidFill>
                <a:effectLst/>
                <a:latin typeface="-apple-system"/>
              </a:rPr>
              <a:t>Illegaal verkregen bedrijfsgegevens over een productieproces of marktstrategie betreffen kostbare informatie, maar vallen niet onder een </a:t>
            </a:r>
            <a:r>
              <a:rPr lang="nl-NL" b="0" i="0" dirty="0" err="1">
                <a:solidFill>
                  <a:srgbClr val="212529"/>
                </a:solidFill>
                <a:effectLst/>
                <a:latin typeface="-apple-system"/>
              </a:rPr>
              <a:t>datalek</a:t>
            </a:r>
            <a:r>
              <a:rPr lang="nl-NL" b="0" i="0" dirty="0">
                <a:solidFill>
                  <a:srgbClr val="212529"/>
                </a:solidFill>
                <a:effectLst/>
                <a:latin typeface="-apple-system"/>
              </a:rPr>
              <a:t> in de zin van de Algemene verordening gegevensbescherming (AVG). Dit is alleen anders als de bedrijfsgegevens ook persoonsgegevens bevatten.</a:t>
            </a:r>
            <a:br>
              <a:rPr lang="nl-NL" dirty="0"/>
            </a:br>
            <a:endParaRPr lang="nl-NL" dirty="0"/>
          </a:p>
          <a:p>
            <a:r>
              <a:rPr lang="nl-NL" dirty="0"/>
              <a:t>https://www.justitia.nl/privacy/datalekken#</a:t>
            </a:r>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20</a:t>
            </a:fld>
            <a:endParaRPr lang="en-US"/>
          </a:p>
        </p:txBody>
      </p:sp>
    </p:spTree>
    <p:extLst>
      <p:ext uri="{BB962C8B-B14F-4D97-AF65-F5344CB8AC3E}">
        <p14:creationId xmlns:p14="http://schemas.microsoft.com/office/powerpoint/2010/main" val="2924435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de studenten onderzoeken of hun emailadres al eens terecht gekomen is in een data lek. Vergeet niet dat sommige mensen meerdere e-mailadressen hebben. Stel vervolgens de vraag wat dit betekent.</a:t>
            </a:r>
          </a:p>
          <a:p>
            <a:r>
              <a:rPr lang="nl-NL" dirty="0"/>
              <a:t>Is diegene die dit veroorzaakt strafbaar? Wanneer wel en wanneer niet?</a:t>
            </a:r>
          </a:p>
          <a:p>
            <a:endParaRPr lang="nl-NL" dirty="0"/>
          </a:p>
          <a:p>
            <a:pPr algn="l"/>
            <a:r>
              <a:rPr lang="nl-NL" b="1" i="0" cap="small" dirty="0">
                <a:solidFill>
                  <a:srgbClr val="212529"/>
                </a:solidFill>
                <a:effectLst/>
                <a:latin typeface="-apple-system"/>
              </a:rPr>
              <a:t>Datalekken - </a:t>
            </a:r>
            <a:r>
              <a:rPr lang="nl-NL" b="0" i="0" cap="small" dirty="0">
                <a:solidFill>
                  <a:srgbClr val="212529"/>
                </a:solidFill>
                <a:effectLst/>
                <a:latin typeface="-apple-system"/>
              </a:rPr>
              <a:t>Wat is een </a:t>
            </a:r>
            <a:r>
              <a:rPr lang="nl-NL" b="0" i="0" cap="small" dirty="0" err="1">
                <a:solidFill>
                  <a:srgbClr val="212529"/>
                </a:solidFill>
                <a:effectLst/>
                <a:latin typeface="-apple-system"/>
              </a:rPr>
              <a:t>datalek</a:t>
            </a:r>
            <a:r>
              <a:rPr lang="nl-NL" b="0" i="0" cap="small" dirty="0">
                <a:solidFill>
                  <a:srgbClr val="212529"/>
                </a:solidFill>
                <a:effectLst/>
                <a:latin typeface="-apple-system"/>
              </a:rPr>
              <a:t>?</a:t>
            </a:r>
          </a:p>
          <a:p>
            <a:r>
              <a:rPr lang="nl-NL" b="0" i="0" dirty="0">
                <a:solidFill>
                  <a:srgbClr val="212529"/>
                </a:solidFill>
                <a:effectLst/>
                <a:latin typeface="-apple-system"/>
              </a:rPr>
              <a:t>We spreken van een </a:t>
            </a:r>
            <a:r>
              <a:rPr lang="nl-NL" b="0" i="0" dirty="0" err="1">
                <a:solidFill>
                  <a:srgbClr val="212529"/>
                </a:solidFill>
                <a:effectLst/>
                <a:latin typeface="-apple-system"/>
              </a:rPr>
              <a:t>datalek</a:t>
            </a:r>
            <a:r>
              <a:rPr lang="nl-NL" b="0" i="0" dirty="0">
                <a:solidFill>
                  <a:srgbClr val="212529"/>
                </a:solidFill>
                <a:effectLst/>
                <a:latin typeface="-apple-system"/>
              </a:rPr>
              <a:t> of </a:t>
            </a:r>
            <a:r>
              <a:rPr lang="nl-NL" b="0" i="1" dirty="0">
                <a:solidFill>
                  <a:srgbClr val="212529"/>
                </a:solidFill>
                <a:effectLst/>
                <a:latin typeface="-apple-system"/>
              </a:rPr>
              <a:t>inbreuk in verband met persoonsgegevens </a:t>
            </a:r>
            <a:r>
              <a:rPr lang="nl-NL" b="0" i="0" dirty="0">
                <a:solidFill>
                  <a:srgbClr val="212529"/>
                </a:solidFill>
                <a:effectLst/>
                <a:latin typeface="-apple-system"/>
              </a:rPr>
              <a:t>als persoonsgegevens in handen vallen van derden die geen toegang tot die gegevens zouden mogen hebben. Ook is er sprake van een </a:t>
            </a:r>
            <a:r>
              <a:rPr lang="nl-NL" b="0" i="0" dirty="0" err="1">
                <a:solidFill>
                  <a:srgbClr val="212529"/>
                </a:solidFill>
                <a:effectLst/>
                <a:latin typeface="-apple-system"/>
              </a:rPr>
              <a:t>datalek</a:t>
            </a:r>
            <a:r>
              <a:rPr lang="nl-NL" b="0" i="0" dirty="0">
                <a:solidFill>
                  <a:srgbClr val="212529"/>
                </a:solidFill>
                <a:effectLst/>
                <a:latin typeface="-apple-system"/>
              </a:rPr>
              <a:t> wanneer persoonsgegevens verloren zijn geraakt en er geen back-up is. Een </a:t>
            </a:r>
            <a:r>
              <a:rPr lang="nl-NL" b="0" i="0" dirty="0" err="1">
                <a:solidFill>
                  <a:srgbClr val="212529"/>
                </a:solidFill>
                <a:effectLst/>
                <a:latin typeface="-apple-system"/>
              </a:rPr>
              <a:t>datalek</a:t>
            </a:r>
            <a:r>
              <a:rPr lang="nl-NL" b="0" i="0" dirty="0">
                <a:solidFill>
                  <a:srgbClr val="212529"/>
                </a:solidFill>
                <a:effectLst/>
                <a:latin typeface="-apple-system"/>
              </a:rPr>
              <a:t> is het gevolg van een beveiligingsprobleem. In de meeste gevallen gaat het om uitgelekte computerbestanden, al kan een gestolen geprinte klantenlijst evengoed een </a:t>
            </a:r>
            <a:r>
              <a:rPr lang="nl-NL" b="0" i="0" dirty="0" err="1">
                <a:solidFill>
                  <a:srgbClr val="212529"/>
                </a:solidFill>
                <a:effectLst/>
                <a:latin typeface="-apple-system"/>
              </a:rPr>
              <a:t>datalek</a:t>
            </a:r>
            <a:r>
              <a:rPr lang="nl-NL" b="0" i="0" dirty="0">
                <a:solidFill>
                  <a:srgbClr val="212529"/>
                </a:solidFill>
                <a:effectLst/>
                <a:latin typeface="-apple-system"/>
              </a:rPr>
              <a:t> vormen.</a:t>
            </a:r>
            <a:br>
              <a:rPr lang="nl-NL" dirty="0"/>
            </a:br>
            <a:r>
              <a:rPr lang="nl-NL" b="0" i="0" dirty="0">
                <a:solidFill>
                  <a:srgbClr val="212529"/>
                </a:solidFill>
                <a:effectLst/>
                <a:latin typeface="-apple-system"/>
              </a:rPr>
              <a:t>Andere voorbeelden: cyberaanvallen (incl. </a:t>
            </a:r>
            <a:r>
              <a:rPr lang="nl-NL" b="0" i="0" dirty="0" err="1">
                <a:solidFill>
                  <a:srgbClr val="212529"/>
                </a:solidFill>
                <a:effectLst/>
                <a:latin typeface="-apple-system"/>
              </a:rPr>
              <a:t>ddos</a:t>
            </a:r>
            <a:r>
              <a:rPr lang="nl-NL" b="0" i="0" dirty="0">
                <a:solidFill>
                  <a:srgbClr val="212529"/>
                </a:solidFill>
                <a:effectLst/>
                <a:latin typeface="-apple-system"/>
              </a:rPr>
              <a:t>-aanvallen), e-mails verzonden naar verkeerde adressen, gestolen laptops, afgedankte niet-schoongemaakte computers en verloren USB-sticks.</a:t>
            </a:r>
            <a:br>
              <a:rPr lang="nl-NL" dirty="0"/>
            </a:br>
            <a:r>
              <a:rPr lang="nl-NL" b="0" i="0" dirty="0">
                <a:solidFill>
                  <a:srgbClr val="212529"/>
                </a:solidFill>
                <a:effectLst/>
                <a:latin typeface="-apple-system"/>
              </a:rPr>
              <a:t>Illegaal verkregen bedrijfsgegevens over een productieproces of marktstrategie betreffen kostbare informatie, maar vallen niet onder een </a:t>
            </a:r>
            <a:r>
              <a:rPr lang="nl-NL" b="0" i="0" dirty="0" err="1">
                <a:solidFill>
                  <a:srgbClr val="212529"/>
                </a:solidFill>
                <a:effectLst/>
                <a:latin typeface="-apple-system"/>
              </a:rPr>
              <a:t>datalek</a:t>
            </a:r>
            <a:r>
              <a:rPr lang="nl-NL" b="0" i="0" dirty="0">
                <a:solidFill>
                  <a:srgbClr val="212529"/>
                </a:solidFill>
                <a:effectLst/>
                <a:latin typeface="-apple-system"/>
              </a:rPr>
              <a:t> in de zin van de Algemene verordening gegevensbescherming (AVG). Dit is alleen anders als de bedrijfsgegevens ook persoonsgegevens bevatten.</a:t>
            </a:r>
            <a:br>
              <a:rPr lang="nl-NL" dirty="0"/>
            </a:br>
            <a:endParaRPr lang="nl-NL" dirty="0"/>
          </a:p>
          <a:p>
            <a:r>
              <a:rPr lang="nl-NL" dirty="0"/>
              <a:t>https://www.justitia.nl/privacy/datalekken#</a:t>
            </a:r>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21</a:t>
            </a:fld>
            <a:endParaRPr lang="en-US"/>
          </a:p>
        </p:txBody>
      </p:sp>
    </p:spTree>
    <p:extLst>
      <p:ext uri="{BB962C8B-B14F-4D97-AF65-F5344CB8AC3E}">
        <p14:creationId xmlns:p14="http://schemas.microsoft.com/office/powerpoint/2010/main" val="1363087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Dit zijn twee voorbeelden van wachtwoordmanagers van Apple en Google. Apple en Google bieden zelf wachtwoordmanagers aan, alhoewel dit niet per se de beste zijn, met name omdat ze gekoppeld zijn aan een account met e-mailadres en wachtwoord. Mocht iemand deze informatie hebben, dan is het mogelijk om in te loggen en de gegevens te zien. Dit kun je voorkomen door een wachtwoordmanager programma te installeren op je pc/laptop. Microsoft </a:t>
            </a:r>
            <a:r>
              <a:rPr lang="nl-NL" noProof="0" dirty="0" err="1"/>
              <a:t>Edge</a:t>
            </a:r>
            <a:r>
              <a:rPr lang="nl-NL" noProof="0" dirty="0"/>
              <a:t> heeft geen wachtwoord manager, maar je kunt wel via de browser een extensie/app downloaden.</a:t>
            </a:r>
          </a:p>
          <a:p>
            <a:endParaRPr lang="nl-NL" noProof="0" dirty="0"/>
          </a:p>
          <a:p>
            <a:r>
              <a:rPr lang="nl-NL" b="1" noProof="0" dirty="0"/>
              <a:t>Extra</a:t>
            </a:r>
          </a:p>
          <a:p>
            <a:r>
              <a:rPr lang="nl-NL" noProof="0" dirty="0"/>
              <a:t>Je kunt benoemen dat er nog andere wachtwoordmanagers zijn die als programma geïnstalleerd moeten worden op je laptop/computer, maar dit werkt soms iets ingewikkelder (en in het Engels/betaald) en is daarom niet voor iedereen is weggelegd. </a:t>
            </a:r>
          </a:p>
          <a:p>
            <a:endParaRPr lang="nl-NL" noProof="0" dirty="0"/>
          </a:p>
          <a:p>
            <a:r>
              <a:rPr lang="nl-NL" noProof="0" dirty="0"/>
              <a:t>Voorbeelden hiervan zijn:</a:t>
            </a:r>
          </a:p>
          <a:p>
            <a:pPr marL="171450" indent="-171450">
              <a:buFontTx/>
              <a:buChar char="-"/>
            </a:pPr>
            <a:r>
              <a:rPr lang="nl-NL" noProof="0" dirty="0"/>
              <a:t>1Password</a:t>
            </a:r>
          </a:p>
          <a:p>
            <a:pPr marL="171450" indent="-171450">
              <a:buFontTx/>
              <a:buChar char="-"/>
            </a:pPr>
            <a:r>
              <a:rPr lang="nl-NL" noProof="0" dirty="0"/>
              <a:t>Nordpass</a:t>
            </a:r>
          </a:p>
          <a:p>
            <a:pPr marL="171450" indent="-171450">
              <a:buFontTx/>
              <a:buChar char="-"/>
            </a:pPr>
            <a:r>
              <a:rPr lang="nl-NL" noProof="0" dirty="0" err="1"/>
              <a:t>Dashlane</a:t>
            </a:r>
            <a:endParaRPr lang="nl-NL" noProof="0" dirty="0"/>
          </a:p>
          <a:p>
            <a:pPr marL="171450" indent="-171450">
              <a:buFontTx/>
              <a:buChar char="-"/>
            </a:pPr>
            <a:r>
              <a:rPr lang="nl-NL" noProof="0" dirty="0" err="1"/>
              <a:t>Keepass</a:t>
            </a:r>
            <a:endParaRPr lang="nl-NL" noProof="0" dirty="0"/>
          </a:p>
          <a:p>
            <a:pPr marL="171450" indent="-171450">
              <a:buFontTx/>
              <a:buChar char="-"/>
            </a:pPr>
            <a:r>
              <a:rPr lang="nl-NL" noProof="0" dirty="0" err="1"/>
              <a:t>Passwarden</a:t>
            </a:r>
            <a:endParaRPr lang="nl-NL" noProof="0" dirty="0"/>
          </a:p>
          <a:p>
            <a:pPr marL="0" indent="0">
              <a:buFontTx/>
              <a:buNone/>
            </a:pPr>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https://www.vpngids.nl/veilig-internet/surfen/wat-is-een-wachtwoordmanager/</a:t>
            </a:r>
          </a:p>
          <a:p>
            <a:pPr marL="0" indent="0">
              <a:buFontTx/>
              <a:buNone/>
            </a:pPr>
            <a:endParaRPr lang="nl-NL" noProof="0" dirty="0"/>
          </a:p>
          <a:p>
            <a:pPr marL="171450" indent="-171450">
              <a:buFontTx/>
              <a:buChar char="-"/>
            </a:pPr>
            <a:endParaRPr lang="nl-NL" noProof="0"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22</a:t>
            </a:fld>
            <a:endParaRPr lang="nl-NL"/>
          </a:p>
        </p:txBody>
      </p:sp>
    </p:spTree>
    <p:extLst>
      <p:ext uri="{BB962C8B-B14F-4D97-AF65-F5344CB8AC3E}">
        <p14:creationId xmlns:p14="http://schemas.microsoft.com/office/powerpoint/2010/main" val="3584426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a:t>
            </a:r>
            <a:r>
              <a:rPr lang="en-GB" err="1"/>
              <a:t>Optionele</a:t>
            </a:r>
            <a:r>
              <a:rPr lang="en-GB"/>
              <a:t> </a:t>
            </a:r>
            <a:r>
              <a:rPr lang="en-GB" err="1"/>
              <a:t>dia</a:t>
            </a:r>
            <a:r>
              <a:rPr lang="en-GB"/>
              <a:t>)</a:t>
            </a:r>
          </a:p>
          <a:p>
            <a:endParaRPr lang="en-GB"/>
          </a:p>
          <a:p>
            <a:r>
              <a:rPr lang="nl-NL"/>
              <a:t>Lees het volledige artikel hier: https://nos.nl/artikel/2451946-christenunie-wil-tiktok-verbod-ook-kabinet-maakt-zich-zorgen-over-privacy</a:t>
            </a:r>
          </a:p>
          <a:p>
            <a:endParaRPr lang="nl-NL"/>
          </a:p>
          <a:p>
            <a:r>
              <a:rPr lang="nl-NL"/>
              <a:t>Wanneer de dia opent, zie je eerst het algemene bericht. Klik je nog een keer, dan verschijnt de reactie van </a:t>
            </a:r>
            <a:r>
              <a:rPr lang="nl-NL" err="1"/>
              <a:t>TikTok</a:t>
            </a:r>
            <a:r>
              <a:rPr lang="nl-NL"/>
              <a:t>.</a:t>
            </a:r>
          </a:p>
          <a:p>
            <a:endParaRPr lang="nl-NL"/>
          </a:p>
          <a:p>
            <a:pPr marL="171450" indent="-171450">
              <a:buFontTx/>
              <a:buChar char="-"/>
            </a:pPr>
            <a:r>
              <a:rPr lang="nl-NL"/>
              <a:t>Bespreek met de studenten wat de gevaren kunnen zijn van het verkrijgen van toegang tot gegevens van de gebruikers.</a:t>
            </a:r>
          </a:p>
          <a:p>
            <a:pPr marL="628650" lvl="1" indent="-171450">
              <a:buFontTx/>
              <a:buChar char="-"/>
            </a:pPr>
            <a:r>
              <a:rPr lang="nl-NL"/>
              <a:t>Wie controleert of </a:t>
            </a:r>
            <a:r>
              <a:rPr lang="nl-NL" err="1"/>
              <a:t>TikTok</a:t>
            </a:r>
            <a:r>
              <a:rPr lang="nl-NL"/>
              <a:t> statement waar is?</a:t>
            </a:r>
          </a:p>
          <a:p>
            <a:pPr marL="628650" lvl="1" indent="-171450">
              <a:buFontTx/>
              <a:buChar char="-"/>
            </a:pPr>
            <a:r>
              <a:rPr lang="nl-NL"/>
              <a:t>Wat als zij later wel kwade bedoelingen hebben?</a:t>
            </a:r>
          </a:p>
          <a:p>
            <a:pPr marL="628650" lvl="1" indent="-171450">
              <a:buFontTx/>
              <a:buChar char="-"/>
            </a:pPr>
            <a:r>
              <a:rPr lang="nl-NL"/>
              <a:t>Vind je het erg als er bewust mensen meekijken naar jouw </a:t>
            </a:r>
            <a:r>
              <a:rPr lang="nl-NL" err="1"/>
              <a:t>TikTok</a:t>
            </a:r>
            <a:r>
              <a:rPr lang="nl-NL"/>
              <a:t> gedrag?</a:t>
            </a:r>
          </a:p>
          <a:p>
            <a:pPr marL="628650" lvl="1" indent="-171450">
              <a:buFontTx/>
              <a:buChar char="-"/>
            </a:pPr>
            <a:r>
              <a:rPr lang="nl-NL"/>
              <a:t>Hoe kan deze informatie China helpen?</a:t>
            </a:r>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23</a:t>
            </a:fld>
            <a:endParaRPr lang="en-US"/>
          </a:p>
        </p:txBody>
      </p:sp>
    </p:spTree>
    <p:extLst>
      <p:ext uri="{BB962C8B-B14F-4D97-AF65-F5344CB8AC3E}">
        <p14:creationId xmlns:p14="http://schemas.microsoft.com/office/powerpoint/2010/main" val="2105837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Vertel dat dit het doel is van de les. Aan het einde van de les ga je na met de klas of het </a:t>
            </a:r>
            <a:r>
              <a:rPr lang="nl-NL" noProof="0" dirty="0" err="1"/>
              <a:t>lesdoel</a:t>
            </a:r>
            <a:r>
              <a:rPr lang="nl-NL" noProof="0" dirty="0"/>
              <a:t> is behaald.</a:t>
            </a:r>
          </a:p>
          <a:p>
            <a:endParaRPr lang="nl-NL" dirty="0"/>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24</a:t>
            </a:fld>
            <a:endParaRPr lang="en-US"/>
          </a:p>
        </p:txBody>
      </p:sp>
    </p:spTree>
    <p:extLst>
      <p:ext uri="{BB962C8B-B14F-4D97-AF65-F5344CB8AC3E}">
        <p14:creationId xmlns:p14="http://schemas.microsoft.com/office/powerpoint/2010/main" val="61863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Bespreek met de studenten wat vorige week is behandeld aan de hand van deze afbeeldingen. </a:t>
            </a:r>
          </a:p>
          <a:p>
            <a:endParaRPr lang="nl-NL" noProof="0" dirty="0"/>
          </a:p>
          <a:p>
            <a:pPr marL="171450" indent="-171450">
              <a:buFontTx/>
              <a:buChar char="-"/>
            </a:pPr>
            <a:r>
              <a:rPr lang="nl-NL" noProof="0" dirty="0"/>
              <a:t>Search: de studenten hebben zichzelf op Google gezocht en er is ook gepraat over de gevolgen van online vindbaar zijn.</a:t>
            </a:r>
          </a:p>
          <a:p>
            <a:pPr marL="171450" indent="-171450">
              <a:buFontTx/>
              <a:buChar char="-"/>
            </a:pPr>
            <a:r>
              <a:rPr lang="nl-NL" noProof="0" dirty="0"/>
              <a:t>Netiquette: richtlijnen en gedragsregels voor het gebruik van internet, oftewel, hoe ga je met elkaar om en hoe spreek je elkaar aan online?</a:t>
            </a:r>
          </a:p>
          <a:p>
            <a:pPr marL="171450" indent="-171450">
              <a:buFontTx/>
              <a:buChar char="-"/>
            </a:pPr>
            <a:r>
              <a:rPr lang="nl-NL" noProof="0" dirty="0"/>
              <a:t>Stickers: voor portfolio-opdracht 2 moeten de studenten vertellen over hun eigen ervaring met stickers en of zij ze gepast vinden of niet. Herhaal meteen dat de opdracht gemaakt moet worden voor degenen die dat nog niet hebben gedaan. De stickers op de afbeelding zijn populaire </a:t>
            </a:r>
            <a:r>
              <a:rPr lang="nl-NL" noProof="0" dirty="0" err="1"/>
              <a:t>memes</a:t>
            </a:r>
            <a:r>
              <a:rPr lang="nl-NL" noProof="0" dirty="0"/>
              <a:t> die al jaren op het internet te vinden zijn. </a:t>
            </a:r>
          </a:p>
          <a:p>
            <a:pPr marL="171450" indent="-171450">
              <a:buFontTx/>
              <a:buChar char="-"/>
            </a:pPr>
            <a:r>
              <a:rPr lang="nl-NL" noProof="0" dirty="0"/>
              <a:t>Selfie: staat voor online reputatie.</a:t>
            </a:r>
          </a:p>
          <a:p>
            <a:pPr marL="171450" indent="-171450">
              <a:buFontTx/>
              <a:buChar char="-"/>
            </a:pPr>
            <a:endParaRPr lang="nl-NL" noProof="0" dirty="0"/>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3</a:t>
            </a:fld>
            <a:endParaRPr lang="en-US"/>
          </a:p>
        </p:txBody>
      </p:sp>
    </p:spTree>
    <p:extLst>
      <p:ext uri="{BB962C8B-B14F-4D97-AF65-F5344CB8AC3E}">
        <p14:creationId xmlns:p14="http://schemas.microsoft.com/office/powerpoint/2010/main" val="4102388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Maak de studenten bewust van de lesdoelen.</a:t>
            </a:r>
            <a:endParaRPr lang="en-US" dirty="0"/>
          </a:p>
          <a:p>
            <a:endParaRPr lang="nl-NL" dirty="0"/>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4</a:t>
            </a:fld>
            <a:endParaRPr lang="en-US"/>
          </a:p>
        </p:txBody>
      </p:sp>
    </p:spTree>
    <p:extLst>
      <p:ext uri="{BB962C8B-B14F-4D97-AF65-F5344CB8AC3E}">
        <p14:creationId xmlns:p14="http://schemas.microsoft.com/office/powerpoint/2010/main" val="3213700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Herhaal nogmaals dat de student met een nieuwsgierige blik naar de onderwerpen moet kijken.</a:t>
            </a:r>
          </a:p>
          <a:p>
            <a:endParaRPr lang="nl-NL" dirty="0"/>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5</a:t>
            </a:fld>
            <a:endParaRPr lang="en-US"/>
          </a:p>
        </p:txBody>
      </p:sp>
    </p:spTree>
    <p:extLst>
      <p:ext uri="{BB962C8B-B14F-4D97-AF65-F5344CB8AC3E}">
        <p14:creationId xmlns:p14="http://schemas.microsoft.com/office/powerpoint/2010/main" val="3993746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50" noProof="0" dirty="0"/>
              <a:t>Deze begrippen zijn deels onderdeel van digitale vaardigheden. Mochten de studenten dit vak al hebben gevolgd of de begrippen al kennen, dan kun je het eventueel overslaan.</a:t>
            </a:r>
          </a:p>
          <a:p>
            <a:endParaRPr lang="nl-NL" sz="1050" noProof="0" dirty="0"/>
          </a:p>
          <a:p>
            <a:r>
              <a:rPr lang="nl-NL" sz="1050" noProof="0" dirty="0"/>
              <a:t>Leg uit dat de studenten zelf gaan uitzoeken wat de begrippen betekenen.</a:t>
            </a:r>
            <a:r>
              <a:rPr lang="nl-NL" sz="1050" dirty="0"/>
              <a:t> </a:t>
            </a:r>
            <a:r>
              <a:rPr lang="nl-NL" sz="1050" b="1" dirty="0"/>
              <a:t>Deze dia bevat een timer (5 min) die start zodra je op de spatiebalk drukt.</a:t>
            </a:r>
            <a:endParaRPr lang="nl-NL" sz="1050" b="1" noProof="0" dirty="0">
              <a:ea typeface="Calibri"/>
              <a:cs typeface="Calibri"/>
            </a:endParaRPr>
          </a:p>
          <a:p>
            <a:endParaRPr lang="nl-NL" sz="1100" noProof="0" dirty="0"/>
          </a:p>
          <a:p>
            <a:r>
              <a:rPr lang="nl-NL" sz="1100" noProof="0" dirty="0"/>
              <a:t>Verdeel de klas in </a:t>
            </a:r>
            <a:r>
              <a:rPr lang="nl-NL" sz="1100" dirty="0"/>
              <a:t>groepjes van twee, en verdeel de begrippen.</a:t>
            </a:r>
            <a:r>
              <a:rPr lang="nl-NL" sz="1100" noProof="0" dirty="0"/>
              <a:t> Het kan helpen om te </a:t>
            </a:r>
            <a:r>
              <a:rPr lang="nl-NL" sz="1100" dirty="0"/>
              <a:t>melden</a:t>
            </a:r>
            <a:r>
              <a:rPr lang="nl-NL" sz="1100" noProof="0" dirty="0"/>
              <a:t> dat zij kunnen </a:t>
            </a:r>
            <a:r>
              <a:rPr lang="nl-NL" sz="1100" noProof="0" dirty="0" err="1"/>
              <a:t>Googlen</a:t>
            </a:r>
            <a:r>
              <a:rPr lang="nl-NL" sz="1100" noProof="0" dirty="0"/>
              <a:t> naar begrip + betekenis, dan krijgen de studenten een zoekresultaat in het Nederlands.</a:t>
            </a:r>
            <a:endParaRPr lang="nl-NL" sz="1100" noProof="0" dirty="0">
              <a:ea typeface="Calibri"/>
              <a:cs typeface="Calibri"/>
            </a:endParaRPr>
          </a:p>
          <a:p>
            <a:endParaRPr lang="nl-NL" sz="1100" noProof="0" dirty="0"/>
          </a:p>
          <a:p>
            <a:pPr marL="228600" indent="-228600">
              <a:buAutoNum type="arabicPeriod"/>
            </a:pPr>
            <a:r>
              <a:rPr lang="nl-NL" sz="1100" b="1" dirty="0">
                <a:solidFill>
                  <a:srgbClr val="FFFFFF"/>
                </a:solidFill>
              </a:rPr>
              <a:t>(web)browser</a:t>
            </a:r>
            <a:endParaRPr lang="nl-NL" sz="1100" b="1" dirty="0">
              <a:solidFill>
                <a:srgbClr val="FFFFFF"/>
              </a:solidFill>
              <a:ea typeface="Calibri"/>
              <a:cs typeface="Calibri"/>
            </a:endParaRPr>
          </a:p>
          <a:p>
            <a:pPr marL="0" indent="0">
              <a:buNone/>
            </a:pPr>
            <a:r>
              <a:rPr lang="nl-NL" sz="1100" b="0" i="0" dirty="0">
                <a:solidFill>
                  <a:srgbClr val="202124"/>
                </a:solidFill>
                <a:effectLst/>
                <a:latin typeface="arial"/>
                <a:cs typeface="arial"/>
              </a:rPr>
              <a:t>Een browser is </a:t>
            </a:r>
            <a:r>
              <a:rPr lang="nl-NL" sz="1100" b="1" i="0" dirty="0">
                <a:solidFill>
                  <a:srgbClr val="202124"/>
                </a:solidFill>
                <a:effectLst/>
                <a:latin typeface="arial"/>
                <a:cs typeface="arial"/>
              </a:rPr>
              <a:t>een programma dat het mogelijk maakt om websites op internet te bezoeken</a:t>
            </a:r>
            <a:r>
              <a:rPr lang="nl-NL" sz="1100" b="0" i="0" dirty="0">
                <a:solidFill>
                  <a:srgbClr val="202124"/>
                </a:solidFill>
                <a:effectLst/>
                <a:latin typeface="arial"/>
                <a:cs typeface="arial"/>
              </a:rPr>
              <a:t>. Dat kan via verschillende apparaten, zoals bijvoorbeeld een computer, tablet of mobiele telefoon. Een browser staat ook wel bekend als webbrowser of internetbrowser.</a:t>
            </a:r>
            <a:endParaRPr lang="nl-NL" sz="1100" b="0" i="0" dirty="0">
              <a:solidFill>
                <a:srgbClr val="70757A"/>
              </a:solidFill>
              <a:effectLst/>
              <a:latin typeface="arial"/>
              <a:cs typeface="arial"/>
            </a:endParaRPr>
          </a:p>
          <a:p>
            <a:pPr marL="0" indent="0">
              <a:buNone/>
            </a:pPr>
            <a:endParaRPr lang="nl-NL" sz="1100" dirty="0">
              <a:solidFill>
                <a:srgbClr val="FFFFFF"/>
              </a:solidFill>
            </a:endParaRPr>
          </a:p>
          <a:p>
            <a:r>
              <a:rPr lang="nl-NL" sz="1100" b="1" dirty="0">
                <a:solidFill>
                  <a:srgbClr val="FFFFFF"/>
                </a:solidFill>
              </a:rPr>
              <a:t>2. Internet</a:t>
            </a:r>
            <a:endParaRPr lang="nl-NL" sz="1100" b="1" dirty="0">
              <a:solidFill>
                <a:srgbClr val="FFFFFF"/>
              </a:solidFill>
              <a:ea typeface="Calibri"/>
              <a:cs typeface="Calibri"/>
            </a:endParaRPr>
          </a:p>
          <a:p>
            <a:r>
              <a:rPr lang="nl-NL" sz="1100" b="0" i="0" dirty="0">
                <a:solidFill>
                  <a:srgbClr val="555555"/>
                </a:solidFill>
                <a:effectLst/>
                <a:latin typeface="Arial"/>
                <a:cs typeface="Arial"/>
              </a:rPr>
              <a:t>Wereldwijd computernetwerk dat het mogelijk maakt informatie te verspreiden of te zoeken en te e-mailen</a:t>
            </a:r>
            <a:r>
              <a:rPr lang="nl-NL" sz="1100" b="0" i="0" dirty="0">
                <a:solidFill>
                  <a:srgbClr val="FFFFFF"/>
                </a:solidFill>
                <a:effectLst/>
                <a:latin typeface="Arial"/>
                <a:cs typeface="Arial"/>
              </a:rPr>
              <a:t>.</a:t>
            </a:r>
          </a:p>
          <a:p>
            <a:endParaRPr lang="nl-NL" sz="1100" b="0" i="0" dirty="0">
              <a:solidFill>
                <a:srgbClr val="FFFFFF"/>
              </a:solidFill>
              <a:effectLst/>
              <a:latin typeface="Arial" panose="020B0604020202020204" pitchFamily="34" charset="0"/>
            </a:endParaRPr>
          </a:p>
          <a:p>
            <a:r>
              <a:rPr lang="nl-NL" sz="1100" b="0" i="0" dirty="0">
                <a:solidFill>
                  <a:srgbClr val="202124"/>
                </a:solidFill>
                <a:effectLst/>
                <a:latin typeface="arial"/>
                <a:cs typeface="arial"/>
              </a:rPr>
              <a:t>Internet is begonnen als ARPANET. Dit was een militair netwerk, dat in </a:t>
            </a:r>
            <a:r>
              <a:rPr lang="nl-NL" sz="1100" b="1" i="0" dirty="0">
                <a:solidFill>
                  <a:srgbClr val="202124"/>
                </a:solidFill>
                <a:effectLst/>
                <a:latin typeface="arial"/>
                <a:cs typeface="arial"/>
              </a:rPr>
              <a:t>1969</a:t>
            </a:r>
            <a:r>
              <a:rPr lang="nl-NL" sz="1100" b="0" i="0" dirty="0">
                <a:solidFill>
                  <a:srgbClr val="202124"/>
                </a:solidFill>
                <a:effectLst/>
                <a:latin typeface="arial"/>
                <a:cs typeface="arial"/>
              </a:rPr>
              <a:t> in de Verenigde staten is gebouwd. In eerste instantie was dit netwerk alleen beschikbaar voor de overheid en voor het onderwijs. Vanaf 1993 hebben consumenten echter ook toegang tot internet.</a:t>
            </a:r>
            <a:endParaRPr lang="nl-NL" sz="1100" b="0" i="0" dirty="0">
              <a:solidFill>
                <a:srgbClr val="FFFFFF"/>
              </a:solidFill>
              <a:effectLst/>
              <a:latin typeface="arial"/>
              <a:cs typeface="arial"/>
            </a:endParaRPr>
          </a:p>
          <a:p>
            <a:endParaRPr lang="nl-NL" sz="1100" dirty="0">
              <a:solidFill>
                <a:srgbClr val="FFFFFF"/>
              </a:solidFill>
            </a:endParaRPr>
          </a:p>
          <a:p>
            <a:r>
              <a:rPr lang="nl-NL" sz="1100" b="1" dirty="0">
                <a:solidFill>
                  <a:srgbClr val="FFFFFF"/>
                </a:solidFill>
              </a:rPr>
              <a:t>3. URL</a:t>
            </a:r>
            <a:endParaRPr lang="nl-NL" sz="1100" b="1" dirty="0">
              <a:solidFill>
                <a:srgbClr val="FFFFFF"/>
              </a:solidFill>
              <a:ea typeface="Calibri"/>
              <a:cs typeface="Calibri"/>
            </a:endParaRPr>
          </a:p>
          <a:p>
            <a:r>
              <a:rPr lang="nl-NL" sz="1100" b="0" i="0" dirty="0">
                <a:solidFill>
                  <a:srgbClr val="202124"/>
                </a:solidFill>
                <a:effectLst/>
                <a:latin typeface="arial"/>
                <a:cs typeface="arial"/>
              </a:rPr>
              <a:t>Een URL is het adres van een website op internet. De afkorting URL staat voor </a:t>
            </a:r>
            <a:r>
              <a:rPr lang="nl-NL" sz="1100" b="1" i="0" dirty="0">
                <a:solidFill>
                  <a:srgbClr val="202124"/>
                </a:solidFill>
                <a:effectLst/>
                <a:latin typeface="arial"/>
                <a:cs typeface="arial"/>
              </a:rPr>
              <a:t>Uniform Resource </a:t>
            </a:r>
            <a:r>
              <a:rPr lang="nl-NL" sz="1100" b="1" i="0" dirty="0" err="1">
                <a:solidFill>
                  <a:srgbClr val="202124"/>
                </a:solidFill>
                <a:effectLst/>
                <a:latin typeface="arial"/>
                <a:cs typeface="arial"/>
              </a:rPr>
              <a:t>Locator</a:t>
            </a:r>
            <a:r>
              <a:rPr lang="nl-NL" sz="1100" b="0" i="0" dirty="0">
                <a:solidFill>
                  <a:srgbClr val="202124"/>
                </a:solidFill>
                <a:effectLst/>
                <a:latin typeface="arial"/>
                <a:cs typeface="arial"/>
              </a:rPr>
              <a:t>. Elke URL is, net zoals bijvoorbeeld een e-mailadres, uniek en bestaat uit een domeinnaam (hosting naam) + specifieke pagina (URL pad).</a:t>
            </a:r>
          </a:p>
          <a:p>
            <a:endParaRPr lang="nl-NL" sz="1100" b="1" dirty="0">
              <a:solidFill>
                <a:srgbClr val="FFFFFF"/>
              </a:solidFill>
            </a:endParaRPr>
          </a:p>
          <a:p>
            <a:r>
              <a:rPr lang="nl-NL" sz="1100" b="1" dirty="0">
                <a:solidFill>
                  <a:srgbClr val="FFFFFF"/>
                </a:solidFill>
              </a:rPr>
              <a:t>4. Zoekmachine</a:t>
            </a:r>
            <a:endParaRPr lang="nl-NL" sz="1100" b="1" dirty="0">
              <a:solidFill>
                <a:srgbClr val="FFFFFF"/>
              </a:solidFill>
              <a:ea typeface="Calibri"/>
              <a:cs typeface="Calibri"/>
            </a:endParaRPr>
          </a:p>
          <a:p>
            <a:r>
              <a:rPr lang="nl-NL" sz="1100" b="0" i="0" dirty="0">
                <a:solidFill>
                  <a:srgbClr val="202124"/>
                </a:solidFill>
                <a:effectLst/>
                <a:latin typeface="arial"/>
                <a:cs typeface="arial"/>
              </a:rPr>
              <a:t>Een zoekmachine is </a:t>
            </a:r>
            <a:r>
              <a:rPr lang="nl-NL" sz="1100" b="1" i="0" dirty="0">
                <a:solidFill>
                  <a:srgbClr val="202124"/>
                </a:solidFill>
                <a:effectLst/>
                <a:latin typeface="arial"/>
                <a:cs typeface="arial"/>
              </a:rPr>
              <a:t>een interactieve website die gebruikers in staat stelt om door middel van een zoekopdracht resultaten op het internet te vinden</a:t>
            </a:r>
            <a:r>
              <a:rPr lang="nl-NL" sz="1100" b="0" i="0" dirty="0">
                <a:solidFill>
                  <a:srgbClr val="202124"/>
                </a:solidFill>
                <a:effectLst/>
                <a:latin typeface="arial"/>
                <a:cs typeface="arial"/>
              </a:rPr>
              <a:t>. Voor de meeste internetgebruikers vormt de zoekmachine het beginpunt in de zoektocht naar informatie op het wereldwijde web.</a:t>
            </a:r>
            <a:endParaRPr lang="nl-NL" sz="1100" dirty="0">
              <a:solidFill>
                <a:srgbClr val="FFFFFF"/>
              </a:solidFill>
              <a:latin typeface="arial"/>
              <a:cs typeface="arial"/>
            </a:endParaRPr>
          </a:p>
          <a:p>
            <a:endParaRPr lang="nl-NL" sz="1100" dirty="0">
              <a:solidFill>
                <a:srgbClr val="FFFFFF"/>
              </a:solidFill>
            </a:endParaRPr>
          </a:p>
          <a:p>
            <a:r>
              <a:rPr lang="nl-NL" sz="1100" b="1" dirty="0">
                <a:solidFill>
                  <a:srgbClr val="FFFFFF"/>
                </a:solidFill>
              </a:rPr>
              <a:t>5. www </a:t>
            </a:r>
            <a:endParaRPr lang="nl-NL" sz="1100" b="1" dirty="0">
              <a:solidFill>
                <a:srgbClr val="FFFFFF"/>
              </a:solidFill>
              <a:ea typeface="Calibri"/>
              <a:cs typeface="Calibri"/>
            </a:endParaRPr>
          </a:p>
          <a:p>
            <a:r>
              <a:rPr lang="nl-NL" sz="1100" b="0" i="0" dirty="0">
                <a:solidFill>
                  <a:srgbClr val="202124"/>
                </a:solidFill>
                <a:effectLst/>
                <a:latin typeface="arial"/>
                <a:cs typeface="arial"/>
              </a:rPr>
              <a:t>Afkorting van '</a:t>
            </a:r>
            <a:r>
              <a:rPr lang="nl-NL" sz="1100" b="0" i="0" dirty="0" err="1">
                <a:solidFill>
                  <a:srgbClr val="202124"/>
                </a:solidFill>
                <a:effectLst/>
                <a:latin typeface="arial"/>
                <a:cs typeface="arial"/>
              </a:rPr>
              <a:t>world</a:t>
            </a:r>
            <a:r>
              <a:rPr lang="nl-NL" sz="1100" b="0" i="0" dirty="0">
                <a:solidFill>
                  <a:srgbClr val="202124"/>
                </a:solidFill>
                <a:effectLst/>
                <a:latin typeface="arial"/>
                <a:cs typeface="arial"/>
              </a:rPr>
              <a:t> </a:t>
            </a:r>
            <a:r>
              <a:rPr lang="nl-NL" sz="1100" b="0" i="0" dirty="0" err="1">
                <a:solidFill>
                  <a:srgbClr val="202124"/>
                </a:solidFill>
                <a:effectLst/>
                <a:latin typeface="arial"/>
                <a:cs typeface="arial"/>
              </a:rPr>
              <a:t>wide</a:t>
            </a:r>
            <a:r>
              <a:rPr lang="nl-NL" sz="1100" b="0" i="0" dirty="0">
                <a:solidFill>
                  <a:srgbClr val="202124"/>
                </a:solidFill>
                <a:effectLst/>
                <a:latin typeface="arial"/>
                <a:cs typeface="arial"/>
              </a:rPr>
              <a:t> web'. Dit is Engels voor het 'wereld wijde web'. Hiermee wordt </a:t>
            </a:r>
            <a:r>
              <a:rPr lang="nl-NL" sz="1100" b="1" i="0" dirty="0">
                <a:solidFill>
                  <a:srgbClr val="202124"/>
                </a:solidFill>
                <a:effectLst/>
                <a:latin typeface="arial"/>
                <a:cs typeface="arial"/>
              </a:rPr>
              <a:t>het deel van internet bedoeld dat bestaat uit websites</a:t>
            </a:r>
            <a:r>
              <a:rPr lang="nl-NL" sz="1100" b="0" i="0" dirty="0">
                <a:solidFill>
                  <a:srgbClr val="202124"/>
                </a:solidFill>
                <a:effectLst/>
                <a:latin typeface="arial"/>
                <a:cs typeface="arial"/>
              </a:rPr>
              <a:t>. De letters komen voor in veel internetadressen. Het concept is ontwikkeld in 1989 en bedacht</a:t>
            </a:r>
            <a:r>
              <a:rPr lang="nl-NL" sz="1100" b="0" i="0" dirty="0">
                <a:solidFill>
                  <a:srgbClr val="FFFFFF"/>
                </a:solidFill>
                <a:effectLst/>
                <a:latin typeface="arial"/>
                <a:cs typeface="arial"/>
              </a:rPr>
              <a:t> door Tim </a:t>
            </a:r>
            <a:r>
              <a:rPr lang="nl-NL" sz="1100" b="0" i="0" dirty="0" err="1">
                <a:solidFill>
                  <a:srgbClr val="FFFFFF"/>
                </a:solidFill>
                <a:effectLst/>
                <a:latin typeface="arial"/>
                <a:cs typeface="arial"/>
              </a:rPr>
              <a:t>Berners</a:t>
            </a:r>
            <a:r>
              <a:rPr lang="nl-NL" sz="1100" b="0" i="0" dirty="0">
                <a:solidFill>
                  <a:srgbClr val="FFFFFF"/>
                </a:solidFill>
                <a:effectLst/>
                <a:latin typeface="arial"/>
                <a:cs typeface="arial"/>
              </a:rPr>
              <a:t>-Lee.</a:t>
            </a:r>
          </a:p>
          <a:p>
            <a:endParaRPr lang="nl-NL" sz="1100" dirty="0">
              <a:solidFill>
                <a:srgbClr val="FFFFFF"/>
              </a:solidFill>
            </a:endParaRPr>
          </a:p>
          <a:p>
            <a:r>
              <a:rPr lang="nl-NL" sz="1100" b="1" dirty="0">
                <a:solidFill>
                  <a:srgbClr val="FFFFFF"/>
                </a:solidFill>
              </a:rPr>
              <a:t>6. Cloud</a:t>
            </a:r>
            <a:endParaRPr lang="nl-NL" sz="1100" b="1" dirty="0">
              <a:solidFill>
                <a:srgbClr val="FFFFFF"/>
              </a:solidFill>
              <a:ea typeface="Calibri"/>
              <a:cs typeface="Calibri"/>
            </a:endParaRPr>
          </a:p>
          <a:p>
            <a:r>
              <a:rPr lang="nl-NL" sz="1100" b="0" i="0" dirty="0">
                <a:solidFill>
                  <a:srgbClr val="202124"/>
                </a:solidFill>
                <a:effectLst/>
                <a:latin typeface="arial"/>
                <a:cs typeface="arial"/>
              </a:rPr>
              <a:t>De </a:t>
            </a:r>
            <a:r>
              <a:rPr lang="nl-NL" sz="1100" b="1" i="0" dirty="0">
                <a:solidFill>
                  <a:srgbClr val="202124"/>
                </a:solidFill>
                <a:effectLst/>
                <a:latin typeface="arial"/>
                <a:cs typeface="arial"/>
              </a:rPr>
              <a:t>cloud</a:t>
            </a:r>
            <a:r>
              <a:rPr lang="nl-NL" sz="1100" b="0" i="0" dirty="0">
                <a:solidFill>
                  <a:srgbClr val="202124"/>
                </a:solidFill>
                <a:effectLst/>
                <a:latin typeface="arial"/>
                <a:cs typeface="arial"/>
              </a:rPr>
              <a:t> (Nederlands: wolk) staat voor een netwerk dat met al de computers die erop aangesloten zijn een soort 'wolk van computers' vormt, waarbij de eindgebruiker niet weet op hoeveel of welke computer(s) de software draait of waar die computers precies staan.</a:t>
            </a:r>
          </a:p>
          <a:p>
            <a:endParaRPr lang="nl-NL" sz="1100" b="1" dirty="0">
              <a:solidFill>
                <a:srgbClr val="FFFFFF"/>
              </a:solidFill>
            </a:endParaRPr>
          </a:p>
          <a:p>
            <a:r>
              <a:rPr lang="nl-NL" sz="1100" b="1" dirty="0">
                <a:solidFill>
                  <a:srgbClr val="FFFFFF"/>
                </a:solidFill>
              </a:rPr>
              <a:t>7. </a:t>
            </a:r>
            <a:r>
              <a:rPr lang="nl-NL" sz="1100" b="1" dirty="0" err="1">
                <a:solidFill>
                  <a:srgbClr val="FFFFFF"/>
                </a:solidFill>
              </a:rPr>
              <a:t>ssl</a:t>
            </a:r>
            <a:r>
              <a:rPr lang="nl-NL" sz="1100" b="1" dirty="0">
                <a:solidFill>
                  <a:srgbClr val="FFFFFF"/>
                </a:solidFill>
              </a:rPr>
              <a:t>-certificaat</a:t>
            </a:r>
            <a:endParaRPr lang="nl-NL" sz="1100" b="1" dirty="0">
              <a:solidFill>
                <a:srgbClr val="FFFFFF"/>
              </a:solidFill>
              <a:ea typeface="Calibri"/>
              <a:cs typeface="Calibri"/>
            </a:endParaRPr>
          </a:p>
          <a:p>
            <a:endParaRPr lang="nl-NL" sz="1100" dirty="0">
              <a:solidFill>
                <a:srgbClr val="FFFFFF"/>
              </a:solidFill>
            </a:endParaRPr>
          </a:p>
          <a:p>
            <a:r>
              <a:rPr lang="nl-NL" sz="1100" b="0" i="0" dirty="0">
                <a:solidFill>
                  <a:srgbClr val="202124"/>
                </a:solidFill>
                <a:effectLst/>
                <a:latin typeface="arial"/>
                <a:cs typeface="arial"/>
              </a:rPr>
              <a:t>Een SSL-certificaat is </a:t>
            </a:r>
            <a:r>
              <a:rPr lang="nl-NL" sz="1100" b="1" i="0" dirty="0">
                <a:solidFill>
                  <a:srgbClr val="202124"/>
                </a:solidFill>
                <a:effectLst/>
                <a:latin typeface="arial"/>
                <a:cs typeface="arial"/>
              </a:rPr>
              <a:t>een encryptieprotocol dat de data versleutelt, waardoor het voor cybercriminelen vrijwel niet mogelijk is om gegevens van jouw bezoekers te achterhalen</a:t>
            </a:r>
            <a:r>
              <a:rPr lang="nl-NL" sz="1100" b="0" i="0" dirty="0">
                <a:solidFill>
                  <a:srgbClr val="202124"/>
                </a:solidFill>
                <a:effectLst/>
                <a:latin typeface="arial"/>
                <a:cs typeface="arial"/>
              </a:rPr>
              <a:t>.</a:t>
            </a:r>
            <a:r>
              <a:rPr lang="nl-NL" sz="1100" b="0" i="0" dirty="0">
                <a:solidFill>
                  <a:srgbClr val="FFFFFF"/>
                </a:solidFill>
                <a:effectLst/>
                <a:latin typeface="arial"/>
                <a:cs typeface="arial"/>
              </a:rPr>
              <a:t> (te herkennen van het slotje voor een URL)</a:t>
            </a:r>
          </a:p>
          <a:p>
            <a:endParaRPr lang="nl-NL" sz="1100" dirty="0">
              <a:solidFill>
                <a:srgbClr val="FFFFFF"/>
              </a:solidFill>
            </a:endParaRPr>
          </a:p>
          <a:p>
            <a:r>
              <a:rPr lang="nl-NL" sz="1100" b="1" dirty="0">
                <a:solidFill>
                  <a:srgbClr val="FFFFFF"/>
                </a:solidFill>
              </a:rPr>
              <a:t>8. </a:t>
            </a:r>
            <a:r>
              <a:rPr lang="nl-NL" sz="1100" b="1" dirty="0" err="1">
                <a:solidFill>
                  <a:srgbClr val="FFFFFF"/>
                </a:solidFill>
              </a:rPr>
              <a:t>https</a:t>
            </a:r>
            <a:endParaRPr lang="nl-NL" sz="1100" b="1" dirty="0">
              <a:solidFill>
                <a:srgbClr val="FFFFFF"/>
              </a:solidFill>
            </a:endParaRPr>
          </a:p>
          <a:p>
            <a:endParaRPr lang="nl-NL" sz="1100" dirty="0">
              <a:solidFill>
                <a:srgbClr val="FFFFFF"/>
              </a:solidFill>
            </a:endParaRPr>
          </a:p>
          <a:p>
            <a:r>
              <a:rPr lang="nl-NL" sz="1100" b="0" i="0" dirty="0">
                <a:solidFill>
                  <a:srgbClr val="202124"/>
                </a:solidFill>
                <a:effectLst/>
                <a:latin typeface="arial"/>
                <a:cs typeface="arial"/>
              </a:rPr>
              <a:t>Betekenis HTTPS: </a:t>
            </a:r>
            <a:r>
              <a:rPr lang="nl-NL" sz="1100" b="1" i="0" dirty="0" err="1">
                <a:solidFill>
                  <a:srgbClr val="202124"/>
                </a:solidFill>
                <a:effectLst/>
                <a:latin typeface="arial"/>
                <a:cs typeface="arial"/>
              </a:rPr>
              <a:t>HyperText</a:t>
            </a:r>
            <a:r>
              <a:rPr lang="nl-NL" sz="1100" b="1" i="0" dirty="0">
                <a:solidFill>
                  <a:srgbClr val="202124"/>
                </a:solidFill>
                <a:effectLst/>
                <a:latin typeface="arial"/>
                <a:cs typeface="arial"/>
              </a:rPr>
              <a:t> Transfer Protocol </a:t>
            </a:r>
            <a:r>
              <a:rPr lang="nl-NL" sz="1100" b="1" i="0" dirty="0" err="1">
                <a:solidFill>
                  <a:srgbClr val="202124"/>
                </a:solidFill>
                <a:effectLst/>
                <a:latin typeface="arial"/>
                <a:cs typeface="arial"/>
              </a:rPr>
              <a:t>Secur</a:t>
            </a:r>
            <a:r>
              <a:rPr lang="nl-NL" sz="1100" b="0" i="0" dirty="0">
                <a:solidFill>
                  <a:srgbClr val="202124"/>
                </a:solidFill>
                <a:effectLst/>
                <a:latin typeface="arial"/>
                <a:cs typeface="arial"/>
              </a:rPr>
              <a:t> (HTTPS) is een protocol voor het afhandelen van aanvragen tussen een cliënt (browser) en server (webserver). Voor het gebruik van HTTPS dien je een SSL Certificaat te installeren. Dit is het veiligste protocol op het internet.</a:t>
            </a:r>
            <a:endParaRPr lang="nl-NL" sz="1100" b="0" i="0" dirty="0">
              <a:solidFill>
                <a:srgbClr val="FFFFFF"/>
              </a:solidFill>
              <a:effectLst/>
              <a:latin typeface="arial"/>
              <a:cs typeface="arial"/>
            </a:endParaRPr>
          </a:p>
          <a:p>
            <a:endParaRPr lang="nl-NL" sz="1100" b="1" dirty="0">
              <a:solidFill>
                <a:srgbClr val="FFFFFF"/>
              </a:solidFill>
            </a:endParaRPr>
          </a:p>
          <a:p>
            <a:r>
              <a:rPr lang="nl-NL" sz="1100" b="1" dirty="0">
                <a:solidFill>
                  <a:srgbClr val="FFFFFF"/>
                </a:solidFill>
              </a:rPr>
              <a:t>9. Hyperlink</a:t>
            </a:r>
            <a:endParaRPr lang="nl-NL" sz="1100" b="1" dirty="0">
              <a:solidFill>
                <a:srgbClr val="FFFFFF"/>
              </a:solidFill>
              <a:ea typeface="Calibri"/>
              <a:cs typeface="Calibri"/>
            </a:endParaRPr>
          </a:p>
          <a:p>
            <a:endParaRPr lang="nl-NL" sz="1100" dirty="0">
              <a:solidFill>
                <a:srgbClr val="FFFFFF"/>
              </a:solidFill>
            </a:endParaRPr>
          </a:p>
          <a:p>
            <a:r>
              <a:rPr lang="nl-NL" sz="1100" b="0" i="0" dirty="0">
                <a:solidFill>
                  <a:srgbClr val="4D5156"/>
                </a:solidFill>
                <a:effectLst/>
                <a:latin typeface="arial"/>
                <a:cs typeface="arial"/>
              </a:rPr>
              <a:t>Een hyperlink – met een Nederlands woord verbinding of koppeling – is een computer- en internetterm die duidt op een verwijzing in een hypertekst die de gebruiker kan volgen om naar een andere plaats te gaan.</a:t>
            </a:r>
            <a:endParaRPr lang="nl-NL" sz="1100" b="0" i="0" dirty="0">
              <a:solidFill>
                <a:srgbClr val="FFFFFF"/>
              </a:solidFill>
              <a:effectLst/>
              <a:latin typeface="arial"/>
              <a:cs typeface="arial"/>
            </a:endParaRPr>
          </a:p>
          <a:p>
            <a:endParaRPr lang="nl-NL" sz="1100" dirty="0">
              <a:solidFill>
                <a:srgbClr val="FFFFFF"/>
              </a:solidFill>
            </a:endParaRPr>
          </a:p>
          <a:p>
            <a:r>
              <a:rPr lang="nl-NL" sz="1100" b="1" dirty="0">
                <a:solidFill>
                  <a:srgbClr val="FFFFFF"/>
                </a:solidFill>
              </a:rPr>
              <a:t>10. Cookie</a:t>
            </a:r>
            <a:endParaRPr lang="nl-NL" sz="1100" b="1" dirty="0">
              <a:solidFill>
                <a:srgbClr val="FFFFFF"/>
              </a:solidFill>
              <a:ea typeface="Calibri"/>
              <a:cs typeface="Calibri"/>
            </a:endParaRPr>
          </a:p>
          <a:p>
            <a:r>
              <a:rPr lang="nl-NL" sz="1100" b="0" i="0" dirty="0">
                <a:solidFill>
                  <a:srgbClr val="202124"/>
                </a:solidFill>
                <a:effectLst/>
                <a:latin typeface="arial"/>
                <a:cs typeface="arial"/>
              </a:rPr>
              <a:t>Cookies zijn </a:t>
            </a:r>
            <a:r>
              <a:rPr lang="nl-NL" sz="1100" b="1" i="0" dirty="0">
                <a:solidFill>
                  <a:srgbClr val="202124"/>
                </a:solidFill>
                <a:effectLst/>
                <a:latin typeface="arial"/>
                <a:cs typeface="arial"/>
              </a:rPr>
              <a:t>kleine bestanden die de aanbieder van een website op de apparatuur van een bezoeker plaatst</a:t>
            </a:r>
            <a:r>
              <a:rPr lang="nl-NL" sz="1100" b="0" i="0" dirty="0">
                <a:solidFill>
                  <a:srgbClr val="202124"/>
                </a:solidFill>
                <a:effectLst/>
                <a:latin typeface="arial"/>
                <a:cs typeface="arial"/>
              </a:rPr>
              <a:t>. Bijvoorbeeld op een computer, telefoon of tablet. Met cookies kan informatie worden verzameld of opgeslagen over het websitebezoek of over (het apparaat van) de gebruiker.</a:t>
            </a:r>
          </a:p>
          <a:p>
            <a:endParaRPr lang="nl-NL" sz="1100" b="0" i="0" dirty="0">
              <a:solidFill>
                <a:srgbClr val="202124"/>
              </a:solidFill>
              <a:effectLst/>
              <a:latin typeface="arial"/>
              <a:cs typeface="arial"/>
            </a:endParaRPr>
          </a:p>
          <a:p>
            <a:r>
              <a:rPr lang="nl-NL" sz="1100" b="1" i="0" dirty="0">
                <a:solidFill>
                  <a:srgbClr val="202124"/>
                </a:solidFill>
                <a:effectLst/>
                <a:latin typeface="arial"/>
                <a:cs typeface="arial"/>
              </a:rPr>
              <a:t>11. Bladwijzer</a:t>
            </a:r>
          </a:p>
          <a:p>
            <a:r>
              <a:rPr lang="nl-NL" sz="1600" b="0" i="0" dirty="0">
                <a:solidFill>
                  <a:srgbClr val="202124"/>
                </a:solidFill>
                <a:effectLst/>
                <a:latin typeface="arial" panose="020B0604020202020204" pitchFamily="34" charset="0"/>
              </a:rPr>
              <a:t>Een lijst met bewaarde hyperlinks in een webbrowser. Dit kan heel handig zijn voor het bewaren van pagina’s die je vaak bezoekt, snel wilt bezoeken of niet kwijt wil raken.</a:t>
            </a:r>
            <a:endParaRPr lang="nl-NL" sz="1100" b="0" i="0" dirty="0">
              <a:solidFill>
                <a:srgbClr val="202124"/>
              </a:solidFill>
              <a:effectLst/>
              <a:latin typeface="arial"/>
              <a:cs typeface="arial"/>
            </a:endParaRPr>
          </a:p>
          <a:p>
            <a:endParaRPr lang="nl-NL" sz="1100" dirty="0">
              <a:solidFill>
                <a:srgbClr val="FFFFFF"/>
              </a:solidFill>
              <a:latin typeface="arial"/>
              <a:cs typeface="arial"/>
            </a:endParaRPr>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6</a:t>
            </a:fld>
            <a:endParaRPr lang="nl-NL"/>
          </a:p>
        </p:txBody>
      </p:sp>
    </p:spTree>
    <p:extLst>
      <p:ext uri="{BB962C8B-B14F-4D97-AF65-F5344CB8AC3E}">
        <p14:creationId xmlns:p14="http://schemas.microsoft.com/office/powerpoint/2010/main" val="823131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noProof="0" dirty="0"/>
              <a:t>Optionele Dia</a:t>
            </a:r>
          </a:p>
          <a:p>
            <a:r>
              <a:rPr lang="nl-NL" noProof="0" dirty="0"/>
              <a:t>Gebruik deze dia om uit te leggen wat je ziet. Als het mogelijk is zou je met een smartboard de antwoorden kunnen noteren.</a:t>
            </a:r>
          </a:p>
          <a:p>
            <a:endParaRPr lang="nl-NL" noProof="0" dirty="0"/>
          </a:p>
          <a:p>
            <a:r>
              <a:rPr lang="nl-NL" noProof="0" dirty="0"/>
              <a:t>-Browser (voorbeelden van browsers: Google Chrome/Safari/Microsoft </a:t>
            </a:r>
            <a:r>
              <a:rPr lang="nl-NL" noProof="0" dirty="0" err="1"/>
              <a:t>Edge</a:t>
            </a:r>
            <a:r>
              <a:rPr lang="nl-NL" noProof="0" dirty="0"/>
              <a:t>/Mozilla Firefox)</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-Adresbalk -&gt; https- </a:t>
            </a:r>
            <a:r>
              <a:rPr lang="nl-NL" noProof="0" dirty="0" err="1"/>
              <a:t>url</a:t>
            </a:r>
            <a:r>
              <a:rPr lang="nl-NL" noProof="0" dirty="0"/>
              <a:t> – www - -slotje van SSL-certificaat</a:t>
            </a:r>
          </a:p>
          <a:p>
            <a:r>
              <a:rPr lang="nl-NL" noProof="0" dirty="0"/>
              <a:t>-Zoekmachine (is soms </a:t>
            </a:r>
            <a:r>
              <a:rPr lang="nl-NL" noProof="0" dirty="0" err="1"/>
              <a:t>geintregreerd</a:t>
            </a:r>
            <a:r>
              <a:rPr lang="nl-NL" noProof="0" dirty="0"/>
              <a:t> in adresbalk)</a:t>
            </a:r>
          </a:p>
          <a:p>
            <a:r>
              <a:rPr lang="nl-NL" noProof="0" dirty="0"/>
              <a:t>- Bladwijzer</a:t>
            </a:r>
          </a:p>
          <a:p>
            <a:endParaRPr lang="nl-NL" dirty="0"/>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7</a:t>
            </a:fld>
            <a:endParaRPr lang="en-US"/>
          </a:p>
        </p:txBody>
      </p:sp>
    </p:spTree>
    <p:extLst>
      <p:ext uri="{BB962C8B-B14F-4D97-AF65-F5344CB8AC3E}">
        <p14:creationId xmlns:p14="http://schemas.microsoft.com/office/powerpoint/2010/main" val="1439152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Bold"/>
                <a:ea typeface="Calibri" panose="020F0502020204030204" pitchFamily="34" charset="0"/>
                <a:cs typeface="Calibri-Bold"/>
              </a:rPr>
              <a:t>Laat de studenten werken aan de opdracht of maak het een huiswerkopdracht.</a:t>
            </a:r>
            <a:endParaRPr lang="nl-NL" dirty="0"/>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8</a:t>
            </a:fld>
            <a:endParaRPr lang="en-US"/>
          </a:p>
        </p:txBody>
      </p:sp>
    </p:spTree>
    <p:extLst>
      <p:ext uri="{BB962C8B-B14F-4D97-AF65-F5344CB8AC3E}">
        <p14:creationId xmlns:p14="http://schemas.microsoft.com/office/powerpoint/2010/main" val="1197220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800" dirty="0"/>
              <a:t>Vragen die je na de video zou kunnen stellen:</a:t>
            </a:r>
          </a:p>
          <a:p>
            <a:r>
              <a:rPr lang="nl-NL" sz="800" dirty="0"/>
              <a:t>Wat zou jij antwoorden als de vraag: heb jij iets te verbergen aan je wordt gesteld?</a:t>
            </a:r>
          </a:p>
          <a:p>
            <a:r>
              <a:rPr lang="nl-NL" sz="800" dirty="0"/>
              <a:t>Heb jij iets te verbergen?</a:t>
            </a:r>
          </a:p>
          <a:p>
            <a:endParaRPr lang="nl-NL" sz="800" dirty="0"/>
          </a:p>
          <a:p>
            <a:r>
              <a:rPr lang="nl-NL" sz="800" dirty="0"/>
              <a:t>https://www.youtube.com/watch?v=YNPI6B-BUW4 </a:t>
            </a:r>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9</a:t>
            </a:fld>
            <a:endParaRPr lang="en-US"/>
          </a:p>
        </p:txBody>
      </p:sp>
    </p:spTree>
    <p:extLst>
      <p:ext uri="{BB962C8B-B14F-4D97-AF65-F5344CB8AC3E}">
        <p14:creationId xmlns:p14="http://schemas.microsoft.com/office/powerpoint/2010/main" val="1168663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x-none"/>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840546AD-48BD-9346-8329-D451901D644A}"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113751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840546AD-48BD-9346-8329-D451901D644A}"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3469321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840546AD-48BD-9346-8329-D451901D644A}"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208806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840546AD-48BD-9346-8329-D451901D644A}"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227450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840546AD-48BD-9346-8329-D451901D644A}"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382689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840546AD-48BD-9346-8329-D451901D644A}"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2284818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840546AD-48BD-9346-8329-D451901D644A}"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44289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840546AD-48BD-9346-8329-D451901D644A}"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4072024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546AD-48BD-9346-8329-D451901D644A}"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1182258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840546AD-48BD-9346-8329-D451901D644A}"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3646886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840546AD-48BD-9346-8329-D451901D644A}"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305186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40546AD-48BD-9346-8329-D451901D644A}" type="datetimeFigureOut">
              <a:rPr lang="en-US" smtClean="0"/>
              <a:t>1/25/2023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AFAC9F5-6142-144E-853D-B104371D383F}" type="slidenum">
              <a:rPr lang="en-US" smtClean="0"/>
              <a:t>‹nr.›</a:t>
            </a:fld>
            <a:endParaRPr lang="en-US"/>
          </a:p>
        </p:txBody>
      </p:sp>
    </p:spTree>
    <p:extLst>
      <p:ext uri="{BB962C8B-B14F-4D97-AF65-F5344CB8AC3E}">
        <p14:creationId xmlns:p14="http://schemas.microsoft.com/office/powerpoint/2010/main" val="2562862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30.jpg"/><Relationship Id="rId4" Type="http://schemas.openxmlformats.org/officeDocument/2006/relationships/hyperlink" Target="https://www.youtube.com/watch?v=AYXM56YJWS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www.haveibeenpwned.com/"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8.jpg"/></Relationships>
</file>

<file path=ppt/slides/_rels/slide25.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hyperlink" Target="https://creativecommons.org/licenses/by-nc-sa/4.0/legalcode.nl" TargetMode="Externa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hyperlink" Target="https://www.youtube.com/watch?v=YNPI6B-BUW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4598" y="1125524"/>
            <a:ext cx="3049634" cy="830997"/>
          </a:xfrm>
          <a:prstGeom prst="rect">
            <a:avLst/>
          </a:prstGeom>
          <a:noFill/>
        </p:spPr>
        <p:txBody>
          <a:bodyPr wrap="square" rtlCol="0">
            <a:spAutoFit/>
          </a:bodyPr>
          <a:lstStyle/>
          <a:p>
            <a:pPr algn="ctr"/>
            <a:r>
              <a:rPr lang="en-US" sz="4800" b="1" spc="300">
                <a:latin typeface="Bebas Neue Regular"/>
                <a:cs typeface="Bebas Neue Regular"/>
              </a:rPr>
              <a:t>Les 2 </a:t>
            </a:r>
          </a:p>
        </p:txBody>
      </p:sp>
      <p:sp>
        <p:nvSpPr>
          <p:cNvPr id="10" name="TextBox 9"/>
          <p:cNvSpPr txBox="1"/>
          <p:nvPr/>
        </p:nvSpPr>
        <p:spPr>
          <a:xfrm>
            <a:off x="141904" y="2249267"/>
            <a:ext cx="3635022" cy="646331"/>
          </a:xfrm>
          <a:prstGeom prst="rect">
            <a:avLst/>
          </a:prstGeom>
          <a:noFill/>
        </p:spPr>
        <p:txBody>
          <a:bodyPr wrap="square" rtlCol="0">
            <a:spAutoFit/>
          </a:bodyPr>
          <a:lstStyle/>
          <a:p>
            <a:pPr algn="ctr"/>
            <a:r>
              <a:rPr lang="nl-NL" sz="3600" spc="300" dirty="0">
                <a:solidFill>
                  <a:srgbClr val="FCD300"/>
                </a:solidFill>
                <a:latin typeface="Bebas Neue Regular"/>
                <a:cs typeface="Bebas Neue Regular"/>
              </a:rPr>
              <a:t>Privacy</a:t>
            </a:r>
          </a:p>
        </p:txBody>
      </p:sp>
      <p:sp>
        <p:nvSpPr>
          <p:cNvPr id="13" name="TextBox 12"/>
          <p:cNvSpPr txBox="1"/>
          <p:nvPr/>
        </p:nvSpPr>
        <p:spPr>
          <a:xfrm>
            <a:off x="3729581" y="1044013"/>
            <a:ext cx="1731419" cy="215444"/>
          </a:xfrm>
          <a:prstGeom prst="rect">
            <a:avLst/>
          </a:prstGeom>
          <a:noFill/>
        </p:spPr>
        <p:txBody>
          <a:bodyPr wrap="square" rtlCol="0">
            <a:spAutoFit/>
          </a:bodyPr>
          <a:lstStyle/>
          <a:p>
            <a:pPr algn="ctr"/>
            <a:r>
              <a:rPr lang="en-US" sz="800" spc="600">
                <a:solidFill>
                  <a:srgbClr val="FFFFFF"/>
                </a:solidFill>
                <a:latin typeface="Open Sans Light" charset="0"/>
                <a:ea typeface="Open Sans Light" charset="0"/>
                <a:cs typeface="Open Sans Light" charset="0"/>
              </a:rPr>
              <a:t>LOTUS CO</a:t>
            </a:r>
          </a:p>
        </p:txBody>
      </p:sp>
      <p:sp>
        <p:nvSpPr>
          <p:cNvPr id="11" name="TextBox 10"/>
          <p:cNvSpPr txBox="1"/>
          <p:nvPr/>
        </p:nvSpPr>
        <p:spPr>
          <a:xfrm>
            <a:off x="388725" y="3434808"/>
            <a:ext cx="3270680" cy="830997"/>
          </a:xfrm>
          <a:prstGeom prst="rect">
            <a:avLst/>
          </a:prstGeom>
          <a:noFill/>
        </p:spPr>
        <p:txBody>
          <a:bodyPr wrap="square" rtlCol="0">
            <a:spAutoFit/>
          </a:bodyPr>
          <a:lstStyle/>
          <a:p>
            <a:pPr algn="ctr"/>
            <a:r>
              <a:rPr lang="nl-NL" sz="1600" spc="600">
                <a:latin typeface="Bebas Neue" charset="0"/>
                <a:ea typeface="Bebas Neue" charset="0"/>
                <a:cs typeface="Bebas Neue" charset="0"/>
              </a:rPr>
              <a:t>Hoe blijf je menselijk in een digitale wereld?</a:t>
            </a:r>
            <a:endParaRPr lang="nl-NL" sz="1600" b="1" spc="600">
              <a:latin typeface="Bebas Neue" charset="0"/>
              <a:ea typeface="Bebas Neue" charset="0"/>
              <a:cs typeface="Bebas Neue" charset="0"/>
            </a:endParaRPr>
          </a:p>
        </p:txBody>
      </p:sp>
      <p:pic>
        <p:nvPicPr>
          <p:cNvPr id="16" name="Picture 6" descr="Het nieuwe Kasteel | Kasteel.gro | Digitale werkplaats Groningen 2019">
            <a:extLst>
              <a:ext uri="{FF2B5EF4-FFF2-40B4-BE49-F238E27FC236}">
                <a16:creationId xmlns:a16="http://schemas.microsoft.com/office/drawing/2014/main" id="{D8C9C4D0-F78E-42AE-BF22-B1D4B28AA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535"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28">
            <a:extLst>
              <a:ext uri="{FF2B5EF4-FFF2-40B4-BE49-F238E27FC236}">
                <a16:creationId xmlns:a16="http://schemas.microsoft.com/office/drawing/2014/main" id="{58BFDA94-3E6F-42CE-BF38-BE5895424060}"/>
              </a:ext>
            </a:extLst>
          </p:cNvPr>
          <p:cNvSpPr txBox="1"/>
          <p:nvPr/>
        </p:nvSpPr>
        <p:spPr>
          <a:xfrm>
            <a:off x="40493" y="78482"/>
            <a:ext cx="1918922" cy="276999"/>
          </a:xfrm>
          <a:prstGeom prst="rect">
            <a:avLst/>
          </a:prstGeom>
          <a:noFill/>
        </p:spPr>
        <p:txBody>
          <a:bodyPr wrap="square" rtlCol="0">
            <a:spAutoFit/>
          </a:bodyPr>
          <a:lstStyle/>
          <a:p>
            <a:r>
              <a:rPr lang="nl-NL" sz="1200" b="1">
                <a:solidFill>
                  <a:srgbClr val="FCD300"/>
                </a:solidFill>
                <a:latin typeface="Open Sans"/>
                <a:cs typeface="Open Sans"/>
              </a:rPr>
              <a:t>Digitaal</a:t>
            </a:r>
            <a:r>
              <a:rPr lang="nl-NL" sz="1200" b="1">
                <a:solidFill>
                  <a:srgbClr val="DAAD08"/>
                </a:solidFill>
                <a:latin typeface="Open Sans"/>
                <a:cs typeface="Open Sans"/>
              </a:rPr>
              <a:t> </a:t>
            </a:r>
            <a:r>
              <a:rPr lang="nl-NL" sz="1200" b="1">
                <a:latin typeface="Open Sans"/>
                <a:cs typeface="Open Sans"/>
              </a:rPr>
              <a:t>Burgerschap</a:t>
            </a:r>
          </a:p>
        </p:txBody>
      </p:sp>
      <p:pic>
        <p:nvPicPr>
          <p:cNvPr id="12" name="Afbeelding 11" descr="Afbeelding met tekst, illustratie&#10;&#10;Automatisch gegenereerde beschrijving">
            <a:extLst>
              <a:ext uri="{FF2B5EF4-FFF2-40B4-BE49-F238E27FC236}">
                <a16:creationId xmlns:a16="http://schemas.microsoft.com/office/drawing/2014/main" id="{35D78D1D-5AFD-47FD-BDA4-3675C43616DD}"/>
              </a:ext>
            </a:extLst>
          </p:cNvPr>
          <p:cNvPicPr>
            <a:picLocks noChangeAspect="1"/>
          </p:cNvPicPr>
          <p:nvPr/>
        </p:nvPicPr>
        <p:blipFill>
          <a:blip r:embed="rId4"/>
          <a:stretch>
            <a:fillRect/>
          </a:stretch>
        </p:blipFill>
        <p:spPr>
          <a:xfrm>
            <a:off x="7850465" y="4638632"/>
            <a:ext cx="1126509" cy="394138"/>
          </a:xfrm>
          <a:prstGeom prst="rect">
            <a:avLst/>
          </a:prstGeom>
        </p:spPr>
      </p:pic>
      <p:pic>
        <p:nvPicPr>
          <p:cNvPr id="4" name="Afbeelding 3" descr="Afbeelding met binnen, automaat&#10;&#10;Automatisch gegenereerde beschrijving">
            <a:extLst>
              <a:ext uri="{FF2B5EF4-FFF2-40B4-BE49-F238E27FC236}">
                <a16:creationId xmlns:a16="http://schemas.microsoft.com/office/drawing/2014/main" id="{37EFC9AD-DF80-711E-A017-BF033F87F7EA}"/>
              </a:ext>
            </a:extLst>
          </p:cNvPr>
          <p:cNvPicPr>
            <a:picLocks noChangeAspect="1"/>
          </p:cNvPicPr>
          <p:nvPr/>
        </p:nvPicPr>
        <p:blipFill>
          <a:blip r:embed="rId5"/>
          <a:stretch>
            <a:fillRect/>
          </a:stretch>
        </p:blipFill>
        <p:spPr>
          <a:xfrm>
            <a:off x="3896823" y="0"/>
            <a:ext cx="5308600" cy="5143500"/>
          </a:xfrm>
          <a:prstGeom prst="rect">
            <a:avLst/>
          </a:prstGeom>
        </p:spPr>
      </p:pic>
    </p:spTree>
    <p:extLst>
      <p:ext uri="{BB962C8B-B14F-4D97-AF65-F5344CB8AC3E}">
        <p14:creationId xmlns:p14="http://schemas.microsoft.com/office/powerpoint/2010/main" val="746863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0684" y="703483"/>
            <a:ext cx="3108496" cy="954107"/>
          </a:xfrm>
          <a:prstGeom prst="rect">
            <a:avLst/>
          </a:prstGeom>
          <a:noFill/>
        </p:spPr>
        <p:txBody>
          <a:bodyPr wrap="square" rtlCol="0">
            <a:spAutoFit/>
          </a:bodyPr>
          <a:lstStyle/>
          <a:p>
            <a:r>
              <a:rPr lang="nl-NL" sz="2800">
                <a:latin typeface="Bebas Neue Regular"/>
                <a:cs typeface="Open Sans" panose="020B0606030504020204" pitchFamily="34" charset="0"/>
              </a:rPr>
              <a:t>Wat valt er allemaal onder (Online) privacy?</a:t>
            </a:r>
          </a:p>
        </p:txBody>
      </p:sp>
      <p:pic>
        <p:nvPicPr>
          <p:cNvPr id="17" name="Picture 6" descr="Het nieuwe Kasteel | Kasteel.gro | Digitale werkplaats Groningen 2019">
            <a:extLst>
              <a:ext uri="{FF2B5EF4-FFF2-40B4-BE49-F238E27FC236}">
                <a16:creationId xmlns:a16="http://schemas.microsoft.com/office/drawing/2014/main" id="{E5B13013-2A36-4F4C-AF3F-0C3B8A4F0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19" y="4941483"/>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28">
            <a:extLst>
              <a:ext uri="{FF2B5EF4-FFF2-40B4-BE49-F238E27FC236}">
                <a16:creationId xmlns:a16="http://schemas.microsoft.com/office/drawing/2014/main" id="{1637A62B-DCB2-455C-8583-46677D4D10EB}"/>
              </a:ext>
            </a:extLst>
          </p:cNvPr>
          <p:cNvSpPr txBox="1"/>
          <p:nvPr/>
        </p:nvSpPr>
        <p:spPr>
          <a:xfrm>
            <a:off x="-23280" y="0"/>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
        <p:nvSpPr>
          <p:cNvPr id="6" name="Tijdelijke aanduiding voor inhoud 2">
            <a:extLst>
              <a:ext uri="{FF2B5EF4-FFF2-40B4-BE49-F238E27FC236}">
                <a16:creationId xmlns:a16="http://schemas.microsoft.com/office/drawing/2014/main" id="{0A14F381-5982-47E7-86E9-A3011D42DE6E}"/>
              </a:ext>
            </a:extLst>
          </p:cNvPr>
          <p:cNvSpPr txBox="1">
            <a:spLocks/>
          </p:cNvSpPr>
          <p:nvPr/>
        </p:nvSpPr>
        <p:spPr>
          <a:xfrm>
            <a:off x="370685" y="1906859"/>
            <a:ext cx="3253461" cy="2308302"/>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buClr>
                <a:srgbClr val="FCD300"/>
              </a:buClr>
            </a:pPr>
            <a:r>
              <a:rPr lang="nl-NL" sz="1800">
                <a:solidFill>
                  <a:schemeClr val="tx1"/>
                </a:solidFill>
                <a:latin typeface="Open Sans" panose="020B0606030504020204" pitchFamily="34" charset="0"/>
                <a:ea typeface="Open Sans" panose="020B0606030504020204" pitchFamily="34" charset="0"/>
                <a:cs typeface="Open Sans" panose="020B0606030504020204" pitchFamily="34" charset="0"/>
              </a:rPr>
              <a:t>Persoonsgegevens</a:t>
            </a:r>
          </a:p>
          <a:p>
            <a:pPr>
              <a:buClr>
                <a:srgbClr val="FCD300"/>
              </a:buClr>
            </a:pPr>
            <a:endParaRPr lang="nl-NL" sz="18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buClr>
                <a:srgbClr val="FCD300"/>
              </a:buClr>
            </a:pPr>
            <a:r>
              <a:rPr lang="nl-NL" sz="1800">
                <a:solidFill>
                  <a:schemeClr val="tx1"/>
                </a:solidFill>
                <a:latin typeface="Open Sans" panose="020B0606030504020204" pitchFamily="34" charset="0"/>
                <a:ea typeface="Open Sans" panose="020B0606030504020204" pitchFamily="34" charset="0"/>
                <a:cs typeface="Open Sans" panose="020B0606030504020204" pitchFamily="34" charset="0"/>
              </a:rPr>
              <a:t>De Overheid en AVG</a:t>
            </a:r>
          </a:p>
          <a:p>
            <a:pPr>
              <a:buClr>
                <a:srgbClr val="FCD300"/>
              </a:buClr>
            </a:pPr>
            <a:endParaRPr lang="nl-NL" sz="18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buClr>
                <a:srgbClr val="FCD300"/>
              </a:buClr>
            </a:pPr>
            <a:r>
              <a:rPr lang="nl-NL" sz="1800">
                <a:solidFill>
                  <a:schemeClr val="tx1"/>
                </a:solidFill>
                <a:latin typeface="Open Sans" panose="020B0606030504020204" pitchFamily="34" charset="0"/>
                <a:ea typeface="Open Sans" panose="020B0606030504020204" pitchFamily="34" charset="0"/>
                <a:cs typeface="Open Sans" panose="020B0606030504020204" pitchFamily="34" charset="0"/>
              </a:rPr>
              <a:t>Wachtwoorden</a:t>
            </a:r>
            <a:endParaRPr lang="nl-NL" sz="1800">
              <a:solidFill>
                <a:schemeClr val="tx1"/>
              </a:solidFill>
            </a:endParaRPr>
          </a:p>
        </p:txBody>
      </p:sp>
      <p:sp>
        <p:nvSpPr>
          <p:cNvPr id="7" name="Rectangle 15">
            <a:extLst>
              <a:ext uri="{FF2B5EF4-FFF2-40B4-BE49-F238E27FC236}">
                <a16:creationId xmlns:a16="http://schemas.microsoft.com/office/drawing/2014/main" id="{91EF54CA-A277-4B4B-884E-CA1522092596}"/>
              </a:ext>
            </a:extLst>
          </p:cNvPr>
          <p:cNvSpPr/>
          <p:nvPr/>
        </p:nvSpPr>
        <p:spPr>
          <a:xfrm rot="16200000">
            <a:off x="1872783" y="141648"/>
            <a:ext cx="45719" cy="2914278"/>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3B719170-FE59-CB2D-A19D-F6F88862DF58}"/>
              </a:ext>
            </a:extLst>
          </p:cNvPr>
          <p:cNvPicPr>
            <a:picLocks noChangeAspect="1"/>
          </p:cNvPicPr>
          <p:nvPr/>
        </p:nvPicPr>
        <p:blipFill>
          <a:blip r:embed="rId4"/>
          <a:stretch>
            <a:fillRect/>
          </a:stretch>
        </p:blipFill>
        <p:spPr>
          <a:xfrm>
            <a:off x="5217906" y="0"/>
            <a:ext cx="3937000" cy="5143500"/>
          </a:xfrm>
          <a:prstGeom prst="rect">
            <a:avLst/>
          </a:prstGeom>
        </p:spPr>
      </p:pic>
    </p:spTree>
    <p:extLst>
      <p:ext uri="{BB962C8B-B14F-4D97-AF65-F5344CB8AC3E}">
        <p14:creationId xmlns:p14="http://schemas.microsoft.com/office/powerpoint/2010/main" val="3424165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8502" y="1144370"/>
            <a:ext cx="3097345" cy="523220"/>
          </a:xfrm>
          <a:prstGeom prst="rect">
            <a:avLst/>
          </a:prstGeom>
          <a:noFill/>
        </p:spPr>
        <p:txBody>
          <a:bodyPr wrap="square" rtlCol="0">
            <a:spAutoFit/>
          </a:bodyPr>
          <a:lstStyle/>
          <a:p>
            <a:r>
              <a:rPr lang="nl-NL" sz="2800">
                <a:latin typeface="Bebas Neue Regular"/>
                <a:cs typeface="Open Sans" panose="020B0606030504020204" pitchFamily="34" charset="0"/>
              </a:rPr>
              <a:t>Persoonsgegevens</a:t>
            </a:r>
          </a:p>
        </p:txBody>
      </p:sp>
      <p:pic>
        <p:nvPicPr>
          <p:cNvPr id="17" name="Picture 6" descr="Het nieuwe Kasteel | Kasteel.gro | Digitale werkplaats Groningen 2019">
            <a:extLst>
              <a:ext uri="{FF2B5EF4-FFF2-40B4-BE49-F238E27FC236}">
                <a16:creationId xmlns:a16="http://schemas.microsoft.com/office/drawing/2014/main" id="{E5B13013-2A36-4F4C-AF3F-0C3B8A4F0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47" y="4941483"/>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28">
            <a:extLst>
              <a:ext uri="{FF2B5EF4-FFF2-40B4-BE49-F238E27FC236}">
                <a16:creationId xmlns:a16="http://schemas.microsoft.com/office/drawing/2014/main" id="{1637A62B-DCB2-455C-8583-46677D4D10EB}"/>
              </a:ext>
            </a:extLst>
          </p:cNvPr>
          <p:cNvSpPr txBox="1"/>
          <p:nvPr/>
        </p:nvSpPr>
        <p:spPr>
          <a:xfrm>
            <a:off x="-23280" y="0"/>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
        <p:nvSpPr>
          <p:cNvPr id="6" name="Tijdelijke aanduiding voor inhoud 2">
            <a:extLst>
              <a:ext uri="{FF2B5EF4-FFF2-40B4-BE49-F238E27FC236}">
                <a16:creationId xmlns:a16="http://schemas.microsoft.com/office/drawing/2014/main" id="{0A14F381-5982-47E7-86E9-A3011D42DE6E}"/>
              </a:ext>
            </a:extLst>
          </p:cNvPr>
          <p:cNvSpPr txBox="1">
            <a:spLocks/>
          </p:cNvSpPr>
          <p:nvPr/>
        </p:nvSpPr>
        <p:spPr>
          <a:xfrm>
            <a:off x="370685" y="1906859"/>
            <a:ext cx="3937786" cy="2308302"/>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50000"/>
              </a:lnSpc>
              <a:buClr>
                <a:srgbClr val="FCD300"/>
              </a:buClr>
            </a:pPr>
            <a:r>
              <a:rPr lang="nl-NL" sz="1600">
                <a:solidFill>
                  <a:schemeClr val="tx1"/>
                </a:solidFill>
                <a:latin typeface="Open Sans" panose="020B0606030504020204" pitchFamily="34" charset="0"/>
                <a:ea typeface="Open Sans" panose="020B0606030504020204" pitchFamily="34" charset="0"/>
                <a:cs typeface="Open Sans" panose="020B0606030504020204" pitchFamily="34" charset="0"/>
              </a:rPr>
              <a:t>Wat zijn persoonsgegevens?</a:t>
            </a:r>
          </a:p>
          <a:p>
            <a:pPr>
              <a:lnSpc>
                <a:spcPct val="150000"/>
              </a:lnSpc>
              <a:buClr>
                <a:srgbClr val="FCD300"/>
              </a:buClr>
            </a:pPr>
            <a:r>
              <a:rPr lang="nl-NL" sz="1600">
                <a:solidFill>
                  <a:schemeClr val="tx1"/>
                </a:solidFill>
                <a:latin typeface="Open Sans" panose="020B0606030504020204" pitchFamily="34" charset="0"/>
                <a:ea typeface="Open Sans" panose="020B0606030504020204" pitchFamily="34" charset="0"/>
                <a:cs typeface="Open Sans" panose="020B0606030504020204" pitchFamily="34" charset="0"/>
              </a:rPr>
              <a:t>Hoe ga je hiermee om?</a:t>
            </a:r>
          </a:p>
          <a:p>
            <a:pPr>
              <a:lnSpc>
                <a:spcPct val="150000"/>
              </a:lnSpc>
              <a:buClr>
                <a:srgbClr val="FCD300"/>
              </a:buClr>
            </a:pPr>
            <a:r>
              <a:rPr lang="nl-NL" sz="1600">
                <a:solidFill>
                  <a:schemeClr val="tx1"/>
                </a:solidFill>
                <a:latin typeface="Open Sans" panose="020B0606030504020204" pitchFamily="34" charset="0"/>
                <a:ea typeface="Open Sans" panose="020B0606030504020204" pitchFamily="34" charset="0"/>
                <a:cs typeface="Open Sans" panose="020B0606030504020204" pitchFamily="34" charset="0"/>
              </a:rPr>
              <a:t>Wat deel je (en wat niet)?</a:t>
            </a:r>
            <a:br>
              <a:rPr lang="nl-NL" sz="1600">
                <a:solidFill>
                  <a:schemeClr val="tx1"/>
                </a:solidFill>
              </a:rPr>
            </a:br>
            <a:endParaRPr lang="nl-NL" sz="1600">
              <a:solidFill>
                <a:schemeClr val="tx1"/>
              </a:solidFill>
            </a:endParaRPr>
          </a:p>
        </p:txBody>
      </p:sp>
      <p:sp>
        <p:nvSpPr>
          <p:cNvPr id="7" name="Rectangle 15">
            <a:extLst>
              <a:ext uri="{FF2B5EF4-FFF2-40B4-BE49-F238E27FC236}">
                <a16:creationId xmlns:a16="http://schemas.microsoft.com/office/drawing/2014/main" id="{91EF54CA-A277-4B4B-884E-CA1522092596}"/>
              </a:ext>
            </a:extLst>
          </p:cNvPr>
          <p:cNvSpPr/>
          <p:nvPr/>
        </p:nvSpPr>
        <p:spPr>
          <a:xfrm rot="16200000">
            <a:off x="1616901" y="503531"/>
            <a:ext cx="45720" cy="2282398"/>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Afbeelding 2" descr="Afbeelding met tekst&#10;&#10;Automatisch gegenereerde beschrijving">
            <a:extLst>
              <a:ext uri="{FF2B5EF4-FFF2-40B4-BE49-F238E27FC236}">
                <a16:creationId xmlns:a16="http://schemas.microsoft.com/office/drawing/2014/main" id="{B7F1E6FE-380A-8596-3FD8-9E90C5B1E341}"/>
              </a:ext>
            </a:extLst>
          </p:cNvPr>
          <p:cNvPicPr>
            <a:picLocks noChangeAspect="1"/>
          </p:cNvPicPr>
          <p:nvPr/>
        </p:nvPicPr>
        <p:blipFill>
          <a:blip r:embed="rId4"/>
          <a:stretch>
            <a:fillRect/>
          </a:stretch>
        </p:blipFill>
        <p:spPr>
          <a:xfrm>
            <a:off x="4308471" y="0"/>
            <a:ext cx="4832696" cy="5143500"/>
          </a:xfrm>
          <a:prstGeom prst="rect">
            <a:avLst/>
          </a:prstGeom>
        </p:spPr>
      </p:pic>
    </p:spTree>
    <p:extLst>
      <p:ext uri="{BB962C8B-B14F-4D97-AF65-F5344CB8AC3E}">
        <p14:creationId xmlns:p14="http://schemas.microsoft.com/office/powerpoint/2010/main" val="389226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971" y="732135"/>
            <a:ext cx="4397029" cy="523220"/>
          </a:xfrm>
          <a:prstGeom prst="rect">
            <a:avLst/>
          </a:prstGeom>
          <a:noFill/>
        </p:spPr>
        <p:txBody>
          <a:bodyPr wrap="square" rtlCol="0">
            <a:spAutoFit/>
          </a:bodyPr>
          <a:lstStyle/>
          <a:p>
            <a:r>
              <a:rPr lang="nl-NL" sz="2800">
                <a:latin typeface="Bebas Neue Regular"/>
                <a:cs typeface="Open Sans" panose="020B0606030504020204" pitchFamily="34" charset="0"/>
              </a:rPr>
              <a:t>Categorieën persoonsgegevens</a:t>
            </a:r>
          </a:p>
        </p:txBody>
      </p:sp>
      <p:sp>
        <p:nvSpPr>
          <p:cNvPr id="7" name="Rectangle 15">
            <a:extLst>
              <a:ext uri="{FF2B5EF4-FFF2-40B4-BE49-F238E27FC236}">
                <a16:creationId xmlns:a16="http://schemas.microsoft.com/office/drawing/2014/main" id="{91EF54CA-A277-4B4B-884E-CA1522092596}"/>
              </a:ext>
            </a:extLst>
          </p:cNvPr>
          <p:cNvSpPr/>
          <p:nvPr/>
        </p:nvSpPr>
        <p:spPr>
          <a:xfrm rot="16200000" flipH="1">
            <a:off x="2094250" y="-637725"/>
            <a:ext cx="45719" cy="3683144"/>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6" descr="Het nieuwe Kasteel | Kasteel.gro | Digitale werkplaats Groningen 2019">
            <a:extLst>
              <a:ext uri="{FF2B5EF4-FFF2-40B4-BE49-F238E27FC236}">
                <a16:creationId xmlns:a16="http://schemas.microsoft.com/office/drawing/2014/main" id="{2B2C2623-37C2-4C0C-9FB8-57CBC7B0B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163"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8">
            <a:extLst>
              <a:ext uri="{FF2B5EF4-FFF2-40B4-BE49-F238E27FC236}">
                <a16:creationId xmlns:a16="http://schemas.microsoft.com/office/drawing/2014/main" id="{2D371BC5-0956-42E8-97FD-4304275846AE}"/>
              </a:ext>
            </a:extLst>
          </p:cNvPr>
          <p:cNvSpPr txBox="1"/>
          <p:nvPr/>
        </p:nvSpPr>
        <p:spPr>
          <a:xfrm>
            <a:off x="7310144" y="51509"/>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pic>
        <p:nvPicPr>
          <p:cNvPr id="3" name="Afbeelding 2">
            <a:extLst>
              <a:ext uri="{FF2B5EF4-FFF2-40B4-BE49-F238E27FC236}">
                <a16:creationId xmlns:a16="http://schemas.microsoft.com/office/drawing/2014/main" id="{E593A42D-FA6B-D08B-0A8B-4506D3178C6B}"/>
              </a:ext>
            </a:extLst>
          </p:cNvPr>
          <p:cNvPicPr>
            <a:picLocks noChangeAspect="1"/>
          </p:cNvPicPr>
          <p:nvPr/>
        </p:nvPicPr>
        <p:blipFill>
          <a:blip r:embed="rId4"/>
          <a:stretch>
            <a:fillRect/>
          </a:stretch>
        </p:blipFill>
        <p:spPr>
          <a:xfrm>
            <a:off x="8313" y="1704207"/>
            <a:ext cx="9135687" cy="2959331"/>
          </a:xfrm>
          <a:prstGeom prst="rect">
            <a:avLst/>
          </a:prstGeom>
        </p:spPr>
      </p:pic>
    </p:spTree>
    <p:extLst>
      <p:ext uri="{BB962C8B-B14F-4D97-AF65-F5344CB8AC3E}">
        <p14:creationId xmlns:p14="http://schemas.microsoft.com/office/powerpoint/2010/main" val="2674112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2">
            <a:extLst>
              <a:ext uri="{FF2B5EF4-FFF2-40B4-BE49-F238E27FC236}">
                <a16:creationId xmlns:a16="http://schemas.microsoft.com/office/drawing/2014/main" id="{D317E4F6-7A43-0030-F9B8-6D0C535929EA}"/>
              </a:ext>
            </a:extLst>
          </p:cNvPr>
          <p:cNvGraphicFramePr>
            <a:graphicFrameLocks noGrp="1"/>
          </p:cNvGraphicFramePr>
          <p:nvPr>
            <p:ph idx="1"/>
          </p:nvPr>
        </p:nvGraphicFramePr>
        <p:xfrm>
          <a:off x="3964272" y="576071"/>
          <a:ext cx="4285801" cy="3998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22">
            <a:extLst>
              <a:ext uri="{FF2B5EF4-FFF2-40B4-BE49-F238E27FC236}">
                <a16:creationId xmlns:a16="http://schemas.microsoft.com/office/drawing/2014/main" id="{6C150D0C-EAB3-4076-8DAF-316826F5D4C8}"/>
              </a:ext>
            </a:extLst>
          </p:cNvPr>
          <p:cNvSpPr/>
          <p:nvPr/>
        </p:nvSpPr>
        <p:spPr>
          <a:xfrm>
            <a:off x="-6763" y="0"/>
            <a:ext cx="3456762" cy="5143500"/>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kstvak 12">
            <a:extLst>
              <a:ext uri="{FF2B5EF4-FFF2-40B4-BE49-F238E27FC236}">
                <a16:creationId xmlns:a16="http://schemas.microsoft.com/office/drawing/2014/main" id="{F840D6E9-D9DB-484B-885A-41CDD5D58ECB}"/>
              </a:ext>
            </a:extLst>
          </p:cNvPr>
          <p:cNvSpPr txBox="1"/>
          <p:nvPr/>
        </p:nvSpPr>
        <p:spPr>
          <a:xfrm>
            <a:off x="74586" y="1837370"/>
            <a:ext cx="3294063" cy="1200329"/>
          </a:xfrm>
          <a:prstGeom prst="rect">
            <a:avLst/>
          </a:prstGeom>
          <a:noFill/>
        </p:spPr>
        <p:txBody>
          <a:bodyPr wrap="square">
            <a:spAutoFit/>
          </a:bodyPr>
          <a:lstStyle/>
          <a:p>
            <a:pPr algn="ctr"/>
            <a:r>
              <a:rPr lang="nl-NL" sz="2400" b="1" spc="-75" dirty="0">
                <a:latin typeface="Open Sans" panose="020B0606030504020204" pitchFamily="34" charset="0"/>
                <a:ea typeface="Open Sans" panose="020B0606030504020204" pitchFamily="34" charset="0"/>
                <a:cs typeface="Open Sans" panose="020B0606030504020204" pitchFamily="34" charset="0"/>
              </a:rPr>
              <a:t>Op basis hiervan mag je persoonsgegevens verzamelen:</a:t>
            </a:r>
            <a:endParaRPr lang="nl-NL"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21">
            <a:extLst>
              <a:ext uri="{FF2B5EF4-FFF2-40B4-BE49-F238E27FC236}">
                <a16:creationId xmlns:a16="http://schemas.microsoft.com/office/drawing/2014/main" id="{DF06821E-8768-4327-A044-FD498CEBB027}"/>
              </a:ext>
            </a:extLst>
          </p:cNvPr>
          <p:cNvSpPr/>
          <p:nvPr/>
        </p:nvSpPr>
        <p:spPr>
          <a:xfrm flipV="1">
            <a:off x="224252" y="3037699"/>
            <a:ext cx="2994732" cy="45719"/>
          </a:xfrm>
          <a:prstGeom prst="rect">
            <a:avLst/>
          </a:prstGeom>
          <a:solidFill>
            <a:srgbClr val="DAA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6" descr="Het nieuwe Kasteel | Kasteel.gro | Digitale werkplaats Groningen 2019">
            <a:extLst>
              <a:ext uri="{FF2B5EF4-FFF2-40B4-BE49-F238E27FC236}">
                <a16:creationId xmlns:a16="http://schemas.microsoft.com/office/drawing/2014/main" id="{A620D330-FB83-4ECA-8D20-79A25ADC3D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1163"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28">
            <a:extLst>
              <a:ext uri="{FF2B5EF4-FFF2-40B4-BE49-F238E27FC236}">
                <a16:creationId xmlns:a16="http://schemas.microsoft.com/office/drawing/2014/main" id="{10D91E6D-9378-4414-AA29-F1DA106A9DED}"/>
              </a:ext>
            </a:extLst>
          </p:cNvPr>
          <p:cNvSpPr txBox="1"/>
          <p:nvPr/>
        </p:nvSpPr>
        <p:spPr>
          <a:xfrm>
            <a:off x="7310144" y="51509"/>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Tree>
    <p:extLst>
      <p:ext uri="{BB962C8B-B14F-4D97-AF65-F5344CB8AC3E}">
        <p14:creationId xmlns:p14="http://schemas.microsoft.com/office/powerpoint/2010/main" val="3418715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2">
            <a:extLst>
              <a:ext uri="{FF2B5EF4-FFF2-40B4-BE49-F238E27FC236}">
                <a16:creationId xmlns:a16="http://schemas.microsoft.com/office/drawing/2014/main" id="{6C150D0C-EAB3-4076-8DAF-316826F5D4C8}"/>
              </a:ext>
            </a:extLst>
          </p:cNvPr>
          <p:cNvSpPr/>
          <p:nvPr/>
        </p:nvSpPr>
        <p:spPr>
          <a:xfrm>
            <a:off x="0" y="3557876"/>
            <a:ext cx="9144000" cy="1249255"/>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kstvak 12">
            <a:extLst>
              <a:ext uri="{FF2B5EF4-FFF2-40B4-BE49-F238E27FC236}">
                <a16:creationId xmlns:a16="http://schemas.microsoft.com/office/drawing/2014/main" id="{F840D6E9-D9DB-484B-885A-41CDD5D58ECB}"/>
              </a:ext>
            </a:extLst>
          </p:cNvPr>
          <p:cNvSpPr txBox="1"/>
          <p:nvPr/>
        </p:nvSpPr>
        <p:spPr>
          <a:xfrm>
            <a:off x="2735917" y="3890115"/>
            <a:ext cx="3672165" cy="584775"/>
          </a:xfrm>
          <a:prstGeom prst="rect">
            <a:avLst/>
          </a:prstGeom>
          <a:noFill/>
        </p:spPr>
        <p:txBody>
          <a:bodyPr wrap="square">
            <a:spAutoFit/>
          </a:bodyPr>
          <a:lstStyle/>
          <a:p>
            <a:r>
              <a:rPr lang="nl-NL" sz="3200" b="1" spc="-75">
                <a:latin typeface="Open Sans" panose="020B0606030504020204" pitchFamily="34" charset="0"/>
                <a:ea typeface="Open Sans" panose="020B0606030504020204" pitchFamily="34" charset="0"/>
                <a:cs typeface="Open Sans" panose="020B0606030504020204" pitchFamily="34" charset="0"/>
              </a:rPr>
              <a:t>Tip: KopieID app</a:t>
            </a:r>
            <a:endParaRPr lang="nl-NL" sz="3200" b="1">
              <a:latin typeface="Open Sans" panose="020B0606030504020204" pitchFamily="34" charset="0"/>
              <a:ea typeface="Open Sans" panose="020B0606030504020204" pitchFamily="34" charset="0"/>
              <a:cs typeface="Open Sans" panose="020B0606030504020204" pitchFamily="34" charset="0"/>
            </a:endParaRPr>
          </a:p>
        </p:txBody>
      </p:sp>
      <p:pic>
        <p:nvPicPr>
          <p:cNvPr id="4" name="Afbeelding 3">
            <a:extLst>
              <a:ext uri="{FF2B5EF4-FFF2-40B4-BE49-F238E27FC236}">
                <a16:creationId xmlns:a16="http://schemas.microsoft.com/office/drawing/2014/main" id="{DDF6152B-6F51-91C0-76CF-FABF994B56F2}"/>
              </a:ext>
            </a:extLst>
          </p:cNvPr>
          <p:cNvPicPr>
            <a:picLocks noChangeAspect="1"/>
          </p:cNvPicPr>
          <p:nvPr/>
        </p:nvPicPr>
        <p:blipFill>
          <a:blip r:embed="rId3"/>
          <a:stretch>
            <a:fillRect/>
          </a:stretch>
        </p:blipFill>
        <p:spPr>
          <a:xfrm>
            <a:off x="587828" y="286607"/>
            <a:ext cx="7772400" cy="3105150"/>
          </a:xfrm>
          <a:prstGeom prst="rect">
            <a:avLst/>
          </a:prstGeom>
        </p:spPr>
      </p:pic>
    </p:spTree>
    <p:extLst>
      <p:ext uri="{BB962C8B-B14F-4D97-AF65-F5344CB8AC3E}">
        <p14:creationId xmlns:p14="http://schemas.microsoft.com/office/powerpoint/2010/main" val="670472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8502" y="730829"/>
            <a:ext cx="3097345" cy="523220"/>
          </a:xfrm>
          <a:prstGeom prst="rect">
            <a:avLst/>
          </a:prstGeom>
          <a:noFill/>
        </p:spPr>
        <p:txBody>
          <a:bodyPr wrap="square" rtlCol="0">
            <a:spAutoFit/>
          </a:bodyPr>
          <a:lstStyle/>
          <a:p>
            <a:r>
              <a:rPr lang="nl-NL" sz="2800">
                <a:latin typeface="Bebas Neue Regular"/>
                <a:cs typeface="Open Sans" panose="020B0606030504020204" pitchFamily="34" charset="0"/>
              </a:rPr>
              <a:t>Overheid en AVG</a:t>
            </a:r>
          </a:p>
        </p:txBody>
      </p:sp>
      <p:sp>
        <p:nvSpPr>
          <p:cNvPr id="6" name="Tijdelijke aanduiding voor inhoud 2">
            <a:extLst>
              <a:ext uri="{FF2B5EF4-FFF2-40B4-BE49-F238E27FC236}">
                <a16:creationId xmlns:a16="http://schemas.microsoft.com/office/drawing/2014/main" id="{0A14F381-5982-47E7-86E9-A3011D42DE6E}"/>
              </a:ext>
            </a:extLst>
          </p:cNvPr>
          <p:cNvSpPr txBox="1">
            <a:spLocks/>
          </p:cNvSpPr>
          <p:nvPr/>
        </p:nvSpPr>
        <p:spPr>
          <a:xfrm>
            <a:off x="530035" y="1570418"/>
            <a:ext cx="7069370" cy="2520175"/>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nl-NL" b="1">
                <a:solidFill>
                  <a:schemeClr val="tx1"/>
                </a:solidFill>
                <a:latin typeface="Open Sans" panose="020B0606030504020204" pitchFamily="34" charset="0"/>
                <a:ea typeface="Open Sans" panose="020B0606030504020204" pitchFamily="34" charset="0"/>
                <a:cs typeface="Open Sans" panose="020B0606030504020204" pitchFamily="34" charset="0"/>
              </a:rPr>
              <a:t>Hoe gaat de overheid hier mee om?</a:t>
            </a:r>
          </a:p>
          <a:p>
            <a:pPr marL="0" indent="0">
              <a:buNone/>
            </a:pPr>
            <a:r>
              <a:rPr lang="nl-NL">
                <a:solidFill>
                  <a:schemeClr val="tx1"/>
                </a:solidFill>
                <a:latin typeface="Open Sans" panose="020B0606030504020204" pitchFamily="34" charset="0"/>
                <a:ea typeface="Open Sans" panose="020B0606030504020204" pitchFamily="34" charset="0"/>
                <a:cs typeface="Open Sans" panose="020B0606030504020204" pitchFamily="34" charset="0"/>
              </a:rPr>
              <a:t>Bescherming van persoonsgegevens is een grondrecht.</a:t>
            </a:r>
          </a:p>
          <a:p>
            <a:pPr marL="0" indent="0">
              <a:buNone/>
            </a:pPr>
            <a:endParaRPr lang="nl-NL" b="1">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buClr>
                <a:srgbClr val="FCD300"/>
              </a:buClr>
            </a:pPr>
            <a:r>
              <a:rPr lang="nl-NL">
                <a:solidFill>
                  <a:schemeClr val="tx1"/>
                </a:solidFill>
                <a:latin typeface="Open Sans" panose="020B0606030504020204" pitchFamily="34" charset="0"/>
                <a:ea typeface="Open Sans" panose="020B0606030504020204" pitchFamily="34" charset="0"/>
                <a:cs typeface="Open Sans" panose="020B0606030504020204" pitchFamily="34" charset="0"/>
              </a:rPr>
              <a:t>Autoriteit Persoonsgegevens (AP)</a:t>
            </a:r>
          </a:p>
          <a:p>
            <a:pPr>
              <a:buClr>
                <a:srgbClr val="FCD300"/>
              </a:buClr>
            </a:pPr>
            <a:r>
              <a:rPr lang="nl-NL">
                <a:solidFill>
                  <a:schemeClr val="tx1"/>
                </a:solidFill>
                <a:latin typeface="Open Sans" panose="020B0606030504020204" pitchFamily="34" charset="0"/>
                <a:ea typeface="Open Sans" panose="020B0606030504020204" pitchFamily="34" charset="0"/>
                <a:cs typeface="Open Sans" panose="020B0606030504020204" pitchFamily="34" charset="0"/>
              </a:rPr>
              <a:t>Algemene Verordening Gegevensbescherming (AVG)</a:t>
            </a:r>
            <a:br>
              <a:rPr lang="nl-NL">
                <a:solidFill>
                  <a:schemeClr val="tx1"/>
                </a:solidFill>
              </a:rPr>
            </a:br>
            <a:endParaRPr lang="nl-NL">
              <a:solidFill>
                <a:schemeClr val="tx1"/>
              </a:solidFill>
            </a:endParaRPr>
          </a:p>
        </p:txBody>
      </p:sp>
      <p:sp>
        <p:nvSpPr>
          <p:cNvPr id="7" name="Rectangle 15">
            <a:extLst>
              <a:ext uri="{FF2B5EF4-FFF2-40B4-BE49-F238E27FC236}">
                <a16:creationId xmlns:a16="http://schemas.microsoft.com/office/drawing/2014/main" id="{91EF54CA-A277-4B4B-884E-CA1522092596}"/>
              </a:ext>
            </a:extLst>
          </p:cNvPr>
          <p:cNvSpPr/>
          <p:nvPr/>
        </p:nvSpPr>
        <p:spPr>
          <a:xfrm rot="16200000" flipH="1">
            <a:off x="1431620" y="306742"/>
            <a:ext cx="45721" cy="1848892"/>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6" descr="Het nieuwe Kasteel | Kasteel.gro | Digitale werkplaats Groningen 2019">
            <a:extLst>
              <a:ext uri="{FF2B5EF4-FFF2-40B4-BE49-F238E27FC236}">
                <a16:creationId xmlns:a16="http://schemas.microsoft.com/office/drawing/2014/main" id="{81575C26-1C8F-43CD-8A61-52B820877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163"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28">
            <a:extLst>
              <a:ext uri="{FF2B5EF4-FFF2-40B4-BE49-F238E27FC236}">
                <a16:creationId xmlns:a16="http://schemas.microsoft.com/office/drawing/2014/main" id="{011CBAFC-A934-4390-A080-E056914FA150}"/>
              </a:ext>
            </a:extLst>
          </p:cNvPr>
          <p:cNvSpPr txBox="1"/>
          <p:nvPr/>
        </p:nvSpPr>
        <p:spPr>
          <a:xfrm>
            <a:off x="7310144" y="51509"/>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Tree>
    <p:extLst>
      <p:ext uri="{BB962C8B-B14F-4D97-AF65-F5344CB8AC3E}">
        <p14:creationId xmlns:p14="http://schemas.microsoft.com/office/powerpoint/2010/main" val="50392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allon: rechthoek met afgeronde hoeken 3">
            <a:extLst>
              <a:ext uri="{FF2B5EF4-FFF2-40B4-BE49-F238E27FC236}">
                <a16:creationId xmlns:a16="http://schemas.microsoft.com/office/drawing/2014/main" id="{1096A00B-1291-434D-8357-4108E3F2384A}"/>
              </a:ext>
            </a:extLst>
          </p:cNvPr>
          <p:cNvSpPr/>
          <p:nvPr/>
        </p:nvSpPr>
        <p:spPr>
          <a:xfrm>
            <a:off x="1591358" y="520525"/>
            <a:ext cx="6612115" cy="3197874"/>
          </a:xfrm>
          <a:prstGeom prst="wedgeRoundRectCallout">
            <a:avLst/>
          </a:prstGeom>
          <a:solidFill>
            <a:srgbClr val="FCD300"/>
          </a:solidFill>
          <a:ln>
            <a:solidFill>
              <a:srgbClr val="FCD3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solidFill>
                  <a:schemeClr val="tx1"/>
                </a:solidFill>
                <a:latin typeface="Open Sans"/>
                <a:cs typeface="Open Sans"/>
              </a:rPr>
              <a:t>If you are not paying for the product, you are the product.</a:t>
            </a:r>
            <a:endParaRPr lang="en-GB" sz="3200" dirty="0">
              <a:solidFill>
                <a:schemeClr val="tx1"/>
              </a:solidFill>
            </a:endParaRPr>
          </a:p>
        </p:txBody>
      </p:sp>
      <p:sp>
        <p:nvSpPr>
          <p:cNvPr id="5" name="TextBox 2">
            <a:extLst>
              <a:ext uri="{FF2B5EF4-FFF2-40B4-BE49-F238E27FC236}">
                <a16:creationId xmlns:a16="http://schemas.microsoft.com/office/drawing/2014/main" id="{79F5A5EB-4877-4AA5-ACD0-1ED1969CD284}"/>
              </a:ext>
            </a:extLst>
          </p:cNvPr>
          <p:cNvSpPr txBox="1"/>
          <p:nvPr/>
        </p:nvSpPr>
        <p:spPr>
          <a:xfrm>
            <a:off x="1708770" y="4214439"/>
            <a:ext cx="4012580" cy="400110"/>
          </a:xfrm>
          <a:prstGeom prst="rect">
            <a:avLst/>
          </a:prstGeom>
          <a:noFill/>
        </p:spPr>
        <p:txBody>
          <a:bodyPr wrap="square" rtlCol="0">
            <a:spAutoFit/>
          </a:bodyPr>
          <a:lstStyle/>
          <a:p>
            <a:pPr algn="ctr"/>
            <a:r>
              <a:rPr lang="nl-NL" sz="2000" b="1">
                <a:latin typeface="Open Sans"/>
                <a:cs typeface="Open Sans"/>
              </a:rPr>
              <a:t>Wat denk jij dat dit betekent?</a:t>
            </a:r>
            <a:endParaRPr lang="nl-NL" sz="2000" b="1">
              <a:solidFill>
                <a:srgbClr val="FCD300"/>
              </a:solidFill>
              <a:latin typeface="Open Sans"/>
              <a:cs typeface="Open Sans"/>
            </a:endParaRPr>
          </a:p>
        </p:txBody>
      </p:sp>
      <p:pic>
        <p:nvPicPr>
          <p:cNvPr id="6" name="Picture 6" descr="Het nieuwe Kasteel | Kasteel.gro | Digitale werkplaats Groningen 2019">
            <a:extLst>
              <a:ext uri="{FF2B5EF4-FFF2-40B4-BE49-F238E27FC236}">
                <a16:creationId xmlns:a16="http://schemas.microsoft.com/office/drawing/2014/main" id="{3B5907D0-C12E-4F3A-8E63-460642593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163"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28">
            <a:extLst>
              <a:ext uri="{FF2B5EF4-FFF2-40B4-BE49-F238E27FC236}">
                <a16:creationId xmlns:a16="http://schemas.microsoft.com/office/drawing/2014/main" id="{85114C26-D263-49AA-8A87-007A2E23203B}"/>
              </a:ext>
            </a:extLst>
          </p:cNvPr>
          <p:cNvSpPr txBox="1"/>
          <p:nvPr/>
        </p:nvSpPr>
        <p:spPr>
          <a:xfrm>
            <a:off x="7310144" y="51509"/>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Tree>
    <p:extLst>
      <p:ext uri="{BB962C8B-B14F-4D97-AF65-F5344CB8AC3E}">
        <p14:creationId xmlns:p14="http://schemas.microsoft.com/office/powerpoint/2010/main" val="3091231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et nieuwe Kasteel | Kasteel.gro | Digitale werkplaats Groningen 2019">
            <a:extLst>
              <a:ext uri="{FF2B5EF4-FFF2-40B4-BE49-F238E27FC236}">
                <a16:creationId xmlns:a16="http://schemas.microsoft.com/office/drawing/2014/main" id="{6224C8B0-90AB-4C2F-ACE2-226DAD21C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163"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28">
            <a:extLst>
              <a:ext uri="{FF2B5EF4-FFF2-40B4-BE49-F238E27FC236}">
                <a16:creationId xmlns:a16="http://schemas.microsoft.com/office/drawing/2014/main" id="{857EC20E-15CE-4E1F-9BBF-7C1D74CBE126}"/>
              </a:ext>
            </a:extLst>
          </p:cNvPr>
          <p:cNvSpPr txBox="1"/>
          <p:nvPr/>
        </p:nvSpPr>
        <p:spPr>
          <a:xfrm>
            <a:off x="7310144" y="51509"/>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
        <p:nvSpPr>
          <p:cNvPr id="10" name="Tekstvak 9">
            <a:extLst>
              <a:ext uri="{FF2B5EF4-FFF2-40B4-BE49-F238E27FC236}">
                <a16:creationId xmlns:a16="http://schemas.microsoft.com/office/drawing/2014/main" id="{59EA7572-00DC-4175-B536-A3C583006323}"/>
              </a:ext>
            </a:extLst>
          </p:cNvPr>
          <p:cNvSpPr txBox="1"/>
          <p:nvPr/>
        </p:nvSpPr>
        <p:spPr>
          <a:xfrm>
            <a:off x="2451959" y="437405"/>
            <a:ext cx="4993870" cy="523220"/>
          </a:xfrm>
          <a:prstGeom prst="rect">
            <a:avLst/>
          </a:prstGeom>
          <a:noFill/>
        </p:spPr>
        <p:txBody>
          <a:bodyPr wrap="square">
            <a:spAutoFit/>
          </a:bodyPr>
          <a:lstStyle/>
          <a:p>
            <a:pPr algn="ctr"/>
            <a:r>
              <a:rPr lang="nl-NL" sz="2800">
                <a:solidFill>
                  <a:srgbClr val="FCD300"/>
                </a:solidFill>
                <a:latin typeface="Bebas Neue Regular"/>
                <a:cs typeface="Open Sans" panose="020B0606030504020204" pitchFamily="34" charset="0"/>
              </a:rPr>
              <a:t>Video: </a:t>
            </a:r>
            <a:r>
              <a:rPr lang="nl-NL" sz="2800">
                <a:latin typeface="Bebas Neue Regular"/>
                <a:cs typeface="Open Sans" panose="020B0606030504020204" pitchFamily="34" charset="0"/>
              </a:rPr>
              <a:t>Zijn alle apps echt gratis?</a:t>
            </a:r>
          </a:p>
        </p:txBody>
      </p:sp>
      <p:sp>
        <p:nvSpPr>
          <p:cNvPr id="8" name="Tekstvak 7">
            <a:extLst>
              <a:ext uri="{FF2B5EF4-FFF2-40B4-BE49-F238E27FC236}">
                <a16:creationId xmlns:a16="http://schemas.microsoft.com/office/drawing/2014/main" id="{45C7CE35-E7A4-482E-ADE7-162A007CB53F}"/>
              </a:ext>
            </a:extLst>
          </p:cNvPr>
          <p:cNvSpPr txBox="1"/>
          <p:nvPr/>
        </p:nvSpPr>
        <p:spPr>
          <a:xfrm>
            <a:off x="2679729" y="4182874"/>
            <a:ext cx="4183133" cy="369332"/>
          </a:xfrm>
          <a:prstGeom prst="rect">
            <a:avLst/>
          </a:prstGeom>
          <a:noFill/>
        </p:spPr>
        <p:txBody>
          <a:bodyPr wrap="none" rtlCol="0">
            <a:spAutoFit/>
          </a:bodyPr>
          <a:lstStyle/>
          <a:p>
            <a:r>
              <a:rPr lang="nl-NL" i="1" dirty="0"/>
              <a:t>Klik op de afbeelding voor weergave video.</a:t>
            </a:r>
          </a:p>
        </p:txBody>
      </p:sp>
      <p:pic>
        <p:nvPicPr>
          <p:cNvPr id="3" name="Afbeelding 2" descr="Afbeelding met tekst, buiten, teken&#10;&#10;Automatisch gegenereerde beschrijving">
            <a:hlinkClick r:id="rId4"/>
            <a:extLst>
              <a:ext uri="{FF2B5EF4-FFF2-40B4-BE49-F238E27FC236}">
                <a16:creationId xmlns:a16="http://schemas.microsoft.com/office/drawing/2014/main" id="{7916ECE3-250E-025C-B381-5BAE35317CEF}"/>
              </a:ext>
            </a:extLst>
          </p:cNvPr>
          <p:cNvPicPr>
            <a:picLocks noChangeAspect="1"/>
          </p:cNvPicPr>
          <p:nvPr/>
        </p:nvPicPr>
        <p:blipFill>
          <a:blip r:embed="rId5"/>
          <a:stretch>
            <a:fillRect/>
          </a:stretch>
        </p:blipFill>
        <p:spPr>
          <a:xfrm>
            <a:off x="1791380" y="971511"/>
            <a:ext cx="5343525" cy="3009900"/>
          </a:xfrm>
          <a:prstGeom prst="rect">
            <a:avLst/>
          </a:prstGeom>
        </p:spPr>
      </p:pic>
    </p:spTree>
    <p:extLst>
      <p:ext uri="{BB962C8B-B14F-4D97-AF65-F5344CB8AC3E}">
        <p14:creationId xmlns:p14="http://schemas.microsoft.com/office/powerpoint/2010/main" val="339189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0683" y="741586"/>
            <a:ext cx="6476165" cy="954107"/>
          </a:xfrm>
          <a:prstGeom prst="rect">
            <a:avLst/>
          </a:prstGeom>
          <a:noFill/>
        </p:spPr>
        <p:txBody>
          <a:bodyPr wrap="square" rtlCol="0">
            <a:spAutoFit/>
          </a:bodyPr>
          <a:lstStyle/>
          <a:p>
            <a:r>
              <a:rPr lang="nl-NL" sz="2800" dirty="0">
                <a:latin typeface="Bebas Neue Regular"/>
                <a:cs typeface="Open Sans" panose="020B0606030504020204" pitchFamily="34" charset="0"/>
              </a:rPr>
              <a:t>Wachtwoorden</a:t>
            </a:r>
          </a:p>
          <a:p>
            <a:r>
              <a:rPr lang="nl-NL" sz="2800" dirty="0">
                <a:latin typeface="Bebas Neue Regular"/>
                <a:cs typeface="Open Sans" panose="020B0606030504020204" pitchFamily="34" charset="0"/>
              </a:rPr>
              <a:t>Hoe ga jij om met je wachtwoorden?</a:t>
            </a:r>
          </a:p>
        </p:txBody>
      </p:sp>
      <p:sp>
        <p:nvSpPr>
          <p:cNvPr id="6" name="Tijdelijke aanduiding voor inhoud 2">
            <a:extLst>
              <a:ext uri="{FF2B5EF4-FFF2-40B4-BE49-F238E27FC236}">
                <a16:creationId xmlns:a16="http://schemas.microsoft.com/office/drawing/2014/main" id="{0A14F381-5982-47E7-86E9-A3011D42DE6E}"/>
              </a:ext>
            </a:extLst>
          </p:cNvPr>
          <p:cNvSpPr txBox="1">
            <a:spLocks/>
          </p:cNvSpPr>
          <p:nvPr/>
        </p:nvSpPr>
        <p:spPr>
          <a:xfrm>
            <a:off x="370684" y="2090057"/>
            <a:ext cx="6476165" cy="2336976"/>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nl-NL" dirty="0">
                <a:solidFill>
                  <a:schemeClr val="tx1"/>
                </a:solidFill>
                <a:latin typeface="Open Sans" panose="020B0606030504020204" pitchFamily="34" charset="0"/>
                <a:ea typeface="Open Sans" panose="020B0606030504020204" pitchFamily="34" charset="0"/>
                <a:cs typeface="Open Sans" panose="020B0606030504020204" pitchFamily="34" charset="0"/>
              </a:rPr>
              <a:t>Wat zijn veilige en onveilige wachtwoorden?</a:t>
            </a:r>
            <a:br>
              <a:rPr lang="nl-NL" dirty="0">
                <a:solidFill>
                  <a:schemeClr val="tx1"/>
                </a:solidFill>
                <a:latin typeface="Open Sans" panose="020B0606030504020204" pitchFamily="34" charset="0"/>
                <a:ea typeface="Open Sans" panose="020B0606030504020204" pitchFamily="34" charset="0"/>
                <a:cs typeface="Open Sans" panose="020B0606030504020204" pitchFamily="34" charset="0"/>
              </a:rPr>
            </a:br>
            <a:endParaRPr lang="nl-NL"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buClr>
                <a:srgbClr val="FCD300"/>
              </a:buClr>
            </a:pPr>
            <a:r>
              <a:rPr lang="nl-NL"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Noem een aantal erg onveilige wachtwoorden</a:t>
            </a:r>
            <a:br>
              <a:rPr lang="nl-NL"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br>
            <a:endParaRPr lang="nl-NL"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buClr>
                <a:srgbClr val="FCD300"/>
              </a:buClr>
            </a:pPr>
            <a:r>
              <a:rPr lang="nl-NL"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Waar bestaat een veilig wachtwoord uit?</a:t>
            </a:r>
            <a:br>
              <a:rPr lang="nl-NL"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br>
            <a:endParaRPr lang="nl-NL"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buClr>
                <a:srgbClr val="FCD300"/>
              </a:buClr>
            </a:pPr>
            <a:r>
              <a:rPr lang="nl-NL"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Ga na of jouw wachtwoorden veilig zijn</a:t>
            </a:r>
            <a:endParaRPr lang="nl-NL"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15">
            <a:extLst>
              <a:ext uri="{FF2B5EF4-FFF2-40B4-BE49-F238E27FC236}">
                <a16:creationId xmlns:a16="http://schemas.microsoft.com/office/drawing/2014/main" id="{91EF54CA-A277-4B4B-884E-CA1522092596}"/>
              </a:ext>
            </a:extLst>
          </p:cNvPr>
          <p:cNvSpPr/>
          <p:nvPr/>
        </p:nvSpPr>
        <p:spPr>
          <a:xfrm rot="16200000">
            <a:off x="2522905" y="-433435"/>
            <a:ext cx="45719" cy="4214523"/>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4">
            <a:extLst>
              <a:ext uri="{FF2B5EF4-FFF2-40B4-BE49-F238E27FC236}">
                <a16:creationId xmlns:a16="http://schemas.microsoft.com/office/drawing/2014/main" id="{F0C82466-10B2-4862-9775-FE6B1D39E96E}"/>
              </a:ext>
            </a:extLst>
          </p:cNvPr>
          <p:cNvPicPr>
            <a:picLocks noChangeAspect="1"/>
          </p:cNvPicPr>
          <p:nvPr/>
        </p:nvPicPr>
        <p:blipFill rotWithShape="1">
          <a:blip r:embed="rId3"/>
          <a:srcRect l="8616" t="3630" r="2491" b="13488"/>
          <a:stretch/>
        </p:blipFill>
        <p:spPr>
          <a:xfrm>
            <a:off x="8092849" y="3852040"/>
            <a:ext cx="680467" cy="6368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6" descr="Het nieuwe Kasteel | Kasteel.gro | Digitale werkplaats Groningen 2019">
            <a:extLst>
              <a:ext uri="{FF2B5EF4-FFF2-40B4-BE49-F238E27FC236}">
                <a16:creationId xmlns:a16="http://schemas.microsoft.com/office/drawing/2014/main" id="{7BF563B4-5EE0-4025-9756-644D349679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1163"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28">
            <a:extLst>
              <a:ext uri="{FF2B5EF4-FFF2-40B4-BE49-F238E27FC236}">
                <a16:creationId xmlns:a16="http://schemas.microsoft.com/office/drawing/2014/main" id="{6ADFFF05-5C40-46AD-9681-B8E57E3791FA}"/>
              </a:ext>
            </a:extLst>
          </p:cNvPr>
          <p:cNvSpPr txBox="1"/>
          <p:nvPr/>
        </p:nvSpPr>
        <p:spPr>
          <a:xfrm>
            <a:off x="7310144" y="51509"/>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Tree>
    <p:extLst>
      <p:ext uri="{BB962C8B-B14F-4D97-AF65-F5344CB8AC3E}">
        <p14:creationId xmlns:p14="http://schemas.microsoft.com/office/powerpoint/2010/main" val="1961482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0684" y="583662"/>
            <a:ext cx="4847176" cy="954107"/>
          </a:xfrm>
          <a:prstGeom prst="rect">
            <a:avLst/>
          </a:prstGeom>
          <a:noFill/>
        </p:spPr>
        <p:txBody>
          <a:bodyPr wrap="square" rtlCol="0">
            <a:spAutoFit/>
          </a:bodyPr>
          <a:lstStyle/>
          <a:p>
            <a:r>
              <a:rPr lang="nl-NL" sz="2800">
                <a:latin typeface="Bebas Neue Regular"/>
                <a:cs typeface="Open Sans" panose="020B0606030504020204" pitchFamily="34" charset="0"/>
              </a:rPr>
              <a:t>Wachtwoorden</a:t>
            </a:r>
          </a:p>
          <a:p>
            <a:r>
              <a:rPr lang="nl-NL" sz="2800">
                <a:latin typeface="Bebas Neue Regular"/>
                <a:cs typeface="Open Sans" panose="020B0606030504020204" pitchFamily="34" charset="0"/>
              </a:rPr>
              <a:t>Check jouw e-mailadres</a:t>
            </a:r>
          </a:p>
        </p:txBody>
      </p:sp>
      <p:sp>
        <p:nvSpPr>
          <p:cNvPr id="6" name="Tijdelijke aanduiding voor inhoud 2">
            <a:extLst>
              <a:ext uri="{FF2B5EF4-FFF2-40B4-BE49-F238E27FC236}">
                <a16:creationId xmlns:a16="http://schemas.microsoft.com/office/drawing/2014/main" id="{0A14F381-5982-47E7-86E9-A3011D42DE6E}"/>
              </a:ext>
            </a:extLst>
          </p:cNvPr>
          <p:cNvSpPr txBox="1">
            <a:spLocks/>
          </p:cNvSpPr>
          <p:nvPr/>
        </p:nvSpPr>
        <p:spPr>
          <a:xfrm>
            <a:off x="370684" y="1906858"/>
            <a:ext cx="8527989" cy="252017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nl-NL" b="1">
                <a:solidFill>
                  <a:schemeClr val="tx1"/>
                </a:solidFill>
                <a:latin typeface="Open Sans" panose="020B0606030504020204" pitchFamily="34" charset="0"/>
                <a:ea typeface="Open Sans" panose="020B0606030504020204" pitchFamily="34" charset="0"/>
                <a:cs typeface="Open Sans" panose="020B0606030504020204" pitchFamily="34" charset="0"/>
              </a:rPr>
              <a:t>Check jouw e-mailadres</a:t>
            </a:r>
            <a:endParaRPr lang="nl-NL">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r>
              <a:rPr lang="nl-NL">
                <a:solidFill>
                  <a:schemeClr val="tx1"/>
                </a:solidFill>
                <a:latin typeface="Open Sans" panose="020B0606030504020204" pitchFamily="34" charset="0"/>
                <a:ea typeface="Open Sans" panose="020B0606030504020204" pitchFamily="34" charset="0"/>
                <a:cs typeface="Open Sans" panose="020B0606030504020204" pitchFamily="34" charset="0"/>
              </a:rPr>
              <a:t>Check of jouw e-mailadres ooit in een </a:t>
            </a:r>
            <a:r>
              <a:rPr lang="nl-NL" err="1">
                <a:solidFill>
                  <a:schemeClr val="tx1"/>
                </a:solidFill>
                <a:latin typeface="Open Sans" panose="020B0606030504020204" pitchFamily="34" charset="0"/>
                <a:ea typeface="Open Sans" panose="020B0606030504020204" pitchFamily="34" charset="0"/>
                <a:cs typeface="Open Sans" panose="020B0606030504020204" pitchFamily="34" charset="0"/>
              </a:rPr>
              <a:t>datalek</a:t>
            </a:r>
            <a:r>
              <a:rPr lang="nl-NL">
                <a:solidFill>
                  <a:schemeClr val="tx1"/>
                </a:solidFill>
                <a:latin typeface="Open Sans" panose="020B0606030504020204" pitchFamily="34" charset="0"/>
                <a:ea typeface="Open Sans" panose="020B0606030504020204" pitchFamily="34" charset="0"/>
                <a:cs typeface="Open Sans" panose="020B0606030504020204" pitchFamily="34" charset="0"/>
              </a:rPr>
              <a:t> is terechtgekomen. </a:t>
            </a:r>
          </a:p>
          <a:p>
            <a:pPr marL="0" indent="0">
              <a:lnSpc>
                <a:spcPct val="150000"/>
              </a:lnSpc>
              <a:buNone/>
            </a:pPr>
            <a:r>
              <a:rPr lang="nl-NL">
                <a:solidFill>
                  <a:schemeClr val="tx1"/>
                </a:solidFill>
                <a:latin typeface="Open Sans" panose="020B0606030504020204" pitchFamily="34" charset="0"/>
                <a:ea typeface="Open Sans" panose="020B0606030504020204" pitchFamily="34" charset="0"/>
                <a:cs typeface="Open Sans" panose="020B0606030504020204" pitchFamily="34" charset="0"/>
              </a:rPr>
              <a:t>Ga naar: </a:t>
            </a:r>
            <a:r>
              <a:rPr lang="nl-NL">
                <a:solidFill>
                  <a:srgbClr val="0070C0"/>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www.haveibeenpwned.com</a:t>
            </a:r>
            <a:r>
              <a:rPr lang="nl-NL">
                <a:solidFill>
                  <a:srgbClr val="0070C0"/>
                </a:solidFill>
                <a:latin typeface="Open Sans" panose="020B0606030504020204" pitchFamily="34" charset="0"/>
                <a:ea typeface="Open Sans" panose="020B0606030504020204" pitchFamily="34" charset="0"/>
                <a:cs typeface="Open Sans" panose="020B0606030504020204" pitchFamily="34" charset="0"/>
              </a:rPr>
              <a:t> </a:t>
            </a:r>
          </a:p>
          <a:p>
            <a:pPr marL="0" indent="0">
              <a:lnSpc>
                <a:spcPct val="150000"/>
              </a:lnSpc>
              <a:buNone/>
            </a:pPr>
            <a:r>
              <a:rPr lang="nl-NL">
                <a:solidFill>
                  <a:schemeClr val="tx1"/>
                </a:solidFill>
                <a:latin typeface="Open Sans" panose="020B0606030504020204" pitchFamily="34" charset="0"/>
                <a:ea typeface="Open Sans" panose="020B0606030504020204" pitchFamily="34" charset="0"/>
                <a:cs typeface="Open Sans" panose="020B0606030504020204" pitchFamily="34" charset="0"/>
              </a:rPr>
              <a:t>Wat betekent dit?</a:t>
            </a:r>
          </a:p>
        </p:txBody>
      </p:sp>
      <p:sp>
        <p:nvSpPr>
          <p:cNvPr id="7" name="Rectangle 15">
            <a:extLst>
              <a:ext uri="{FF2B5EF4-FFF2-40B4-BE49-F238E27FC236}">
                <a16:creationId xmlns:a16="http://schemas.microsoft.com/office/drawing/2014/main" id="{91EF54CA-A277-4B4B-884E-CA1522092596}"/>
              </a:ext>
            </a:extLst>
          </p:cNvPr>
          <p:cNvSpPr/>
          <p:nvPr/>
        </p:nvSpPr>
        <p:spPr>
          <a:xfrm rot="16200000" flipH="1">
            <a:off x="1845785" y="130488"/>
            <a:ext cx="45721" cy="2860285"/>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6" descr="Het nieuwe Kasteel | Kasteel.gro | Digitale werkplaats Groningen 2019">
            <a:extLst>
              <a:ext uri="{FF2B5EF4-FFF2-40B4-BE49-F238E27FC236}">
                <a16:creationId xmlns:a16="http://schemas.microsoft.com/office/drawing/2014/main" id="{C5B9830C-76AE-4228-A679-05DF1B1F60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1163"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28">
            <a:extLst>
              <a:ext uri="{FF2B5EF4-FFF2-40B4-BE49-F238E27FC236}">
                <a16:creationId xmlns:a16="http://schemas.microsoft.com/office/drawing/2014/main" id="{BD0D7598-A2B5-4A59-8E01-CC3BC8100E9C}"/>
              </a:ext>
            </a:extLst>
          </p:cNvPr>
          <p:cNvSpPr txBox="1"/>
          <p:nvPr/>
        </p:nvSpPr>
        <p:spPr>
          <a:xfrm>
            <a:off x="7310144" y="51509"/>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Tree>
    <p:extLst>
      <p:ext uri="{BB962C8B-B14F-4D97-AF65-F5344CB8AC3E}">
        <p14:creationId xmlns:p14="http://schemas.microsoft.com/office/powerpoint/2010/main" val="538112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 y="0"/>
            <a:ext cx="2257062" cy="5143500"/>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9345" y="2353502"/>
            <a:ext cx="2150745" cy="461665"/>
          </a:xfrm>
          <a:prstGeom prst="rect">
            <a:avLst/>
          </a:prstGeom>
          <a:noFill/>
        </p:spPr>
        <p:txBody>
          <a:bodyPr wrap="square" rtlCol="0">
            <a:spAutoFit/>
          </a:bodyPr>
          <a:lstStyle/>
          <a:p>
            <a:pPr algn="ctr"/>
            <a:r>
              <a:rPr lang="nl-NL" sz="2400" b="1">
                <a:latin typeface="Open Sans" panose="020B0606030504020204" pitchFamily="34" charset="0"/>
                <a:ea typeface="Open Sans" panose="020B0606030504020204" pitchFamily="34" charset="0"/>
                <a:cs typeface="Open Sans" panose="020B0606030504020204" pitchFamily="34" charset="0"/>
              </a:rPr>
              <a:t>Vooruitblik</a:t>
            </a:r>
          </a:p>
        </p:txBody>
      </p:sp>
      <p:sp>
        <p:nvSpPr>
          <p:cNvPr id="20" name="AutoShape 5"/>
          <p:cNvSpPr>
            <a:spLocks noChangeAspect="1" noChangeArrowheads="1" noTextEdit="1"/>
          </p:cNvSpPr>
          <p:nvPr/>
        </p:nvSpPr>
        <p:spPr bwMode="auto">
          <a:xfrm>
            <a:off x="3805718" y="661631"/>
            <a:ext cx="595313" cy="1130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p:nvPr/>
        </p:nvSpPr>
        <p:spPr>
          <a:xfrm flipV="1">
            <a:off x="613318" y="2761054"/>
            <a:ext cx="1030428" cy="45719"/>
          </a:xfrm>
          <a:prstGeom prst="rect">
            <a:avLst/>
          </a:prstGeom>
          <a:solidFill>
            <a:srgbClr val="DAA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kstvak 11">
            <a:extLst>
              <a:ext uri="{FF2B5EF4-FFF2-40B4-BE49-F238E27FC236}">
                <a16:creationId xmlns:a16="http://schemas.microsoft.com/office/drawing/2014/main" id="{D57BBFE9-46C5-44A4-8AC7-0F4E7624BA8E}"/>
              </a:ext>
            </a:extLst>
          </p:cNvPr>
          <p:cNvSpPr txBox="1"/>
          <p:nvPr/>
        </p:nvSpPr>
        <p:spPr>
          <a:xfrm>
            <a:off x="2941904" y="1101968"/>
            <a:ext cx="4446897" cy="2748829"/>
          </a:xfrm>
          <a:prstGeom prst="rect">
            <a:avLst/>
          </a:prstGeom>
          <a:noFill/>
        </p:spPr>
        <p:txBody>
          <a:bodyPr wrap="square">
            <a:spAutoFit/>
          </a:bodyPr>
          <a:lstStyle/>
          <a:p>
            <a:pPr marL="285750" indent="-285750">
              <a:lnSpc>
                <a:spcPct val="250000"/>
              </a:lnSpc>
              <a:buClr>
                <a:srgbClr val="FCD300"/>
              </a:buClr>
              <a:buFont typeface="Arial" panose="020B0604020202020204" pitchFamily="34" charset="0"/>
              <a:buChar char="•"/>
            </a:pPr>
            <a:r>
              <a:rPr lang="nl-NL">
                <a:latin typeface="Open Sans" panose="020B0606030504020204" pitchFamily="34" charset="0"/>
                <a:ea typeface="Open Sans" panose="020B0606030504020204" pitchFamily="34" charset="0"/>
                <a:cs typeface="Open Sans" panose="020B0606030504020204" pitchFamily="34" charset="0"/>
              </a:rPr>
              <a:t>Terugblik vorige les</a:t>
            </a:r>
          </a:p>
          <a:p>
            <a:pPr marL="285750" indent="-285750">
              <a:lnSpc>
                <a:spcPct val="250000"/>
              </a:lnSpc>
              <a:buClr>
                <a:srgbClr val="FCD300"/>
              </a:buClr>
              <a:buFont typeface="Arial" panose="020B0604020202020204" pitchFamily="34" charset="0"/>
              <a:buChar char="•"/>
            </a:pPr>
            <a:r>
              <a:rPr lang="nl-NL">
                <a:latin typeface="Open Sans" panose="020B0606030504020204" pitchFamily="34" charset="0"/>
                <a:ea typeface="Open Sans" panose="020B0606030504020204" pitchFamily="34" charset="0"/>
                <a:cs typeface="Open Sans" panose="020B0606030504020204" pitchFamily="34" charset="0"/>
              </a:rPr>
              <a:t>Privacy: heb jij iets te verbergen?</a:t>
            </a:r>
          </a:p>
          <a:p>
            <a:pPr marL="285750" indent="-285750">
              <a:lnSpc>
                <a:spcPct val="250000"/>
              </a:lnSpc>
              <a:buClr>
                <a:srgbClr val="FCD300"/>
              </a:buClr>
              <a:buFont typeface="Arial" panose="020B0604020202020204" pitchFamily="34" charset="0"/>
              <a:buChar char="•"/>
            </a:pPr>
            <a:r>
              <a:rPr lang="nl-NL">
                <a:latin typeface="Open Sans" panose="020B0606030504020204" pitchFamily="34" charset="0"/>
                <a:ea typeface="Open Sans" panose="020B0606030504020204" pitchFamily="34" charset="0"/>
                <a:cs typeface="Open Sans" panose="020B0606030504020204" pitchFamily="34" charset="0"/>
              </a:rPr>
              <a:t>Persoonsgegevens</a:t>
            </a:r>
          </a:p>
          <a:p>
            <a:pPr marL="285750" indent="-285750">
              <a:lnSpc>
                <a:spcPct val="250000"/>
              </a:lnSpc>
              <a:buClr>
                <a:srgbClr val="FCD300"/>
              </a:buClr>
              <a:buFont typeface="Arial" panose="020B0604020202020204" pitchFamily="34" charset="0"/>
              <a:buChar char="•"/>
            </a:pPr>
            <a:r>
              <a:rPr lang="nl-NL">
                <a:latin typeface="Open Sans" panose="020B0606030504020204" pitchFamily="34" charset="0"/>
                <a:ea typeface="Open Sans" panose="020B0606030504020204" pitchFamily="34" charset="0"/>
                <a:cs typeface="Open Sans" panose="020B0606030504020204" pitchFamily="34" charset="0"/>
              </a:rPr>
              <a:t>Wachtwoorden</a:t>
            </a:r>
          </a:p>
        </p:txBody>
      </p:sp>
      <p:pic>
        <p:nvPicPr>
          <p:cNvPr id="13" name="Picture 6" descr="Het nieuwe Kasteel | Kasteel.gro | Digitale werkplaats Groningen 2019">
            <a:extLst>
              <a:ext uri="{FF2B5EF4-FFF2-40B4-BE49-F238E27FC236}">
                <a16:creationId xmlns:a16="http://schemas.microsoft.com/office/drawing/2014/main" id="{8CE4C067-C081-4E10-B664-8FF3C1418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163"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8">
            <a:extLst>
              <a:ext uri="{FF2B5EF4-FFF2-40B4-BE49-F238E27FC236}">
                <a16:creationId xmlns:a16="http://schemas.microsoft.com/office/drawing/2014/main" id="{7A1D3DBD-B991-4F3B-8346-12F38E7805E0}"/>
              </a:ext>
            </a:extLst>
          </p:cNvPr>
          <p:cNvSpPr txBox="1"/>
          <p:nvPr/>
        </p:nvSpPr>
        <p:spPr>
          <a:xfrm>
            <a:off x="7310144" y="51509"/>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Tree>
    <p:extLst>
      <p:ext uri="{BB962C8B-B14F-4D97-AF65-F5344CB8AC3E}">
        <p14:creationId xmlns:p14="http://schemas.microsoft.com/office/powerpoint/2010/main" val="4283815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0684" y="583662"/>
            <a:ext cx="2590230" cy="523220"/>
          </a:xfrm>
          <a:prstGeom prst="rect">
            <a:avLst/>
          </a:prstGeom>
          <a:noFill/>
        </p:spPr>
        <p:txBody>
          <a:bodyPr wrap="square" rtlCol="0">
            <a:spAutoFit/>
          </a:bodyPr>
          <a:lstStyle/>
          <a:p>
            <a:r>
              <a:rPr lang="nl-NL" sz="2800" dirty="0">
                <a:latin typeface="Bebas Neue Regular"/>
                <a:cs typeface="Open Sans" panose="020B0606030504020204" pitchFamily="34" charset="0"/>
              </a:rPr>
              <a:t>Wachtwoorden</a:t>
            </a:r>
          </a:p>
        </p:txBody>
      </p:sp>
      <p:pic>
        <p:nvPicPr>
          <p:cNvPr id="17" name="Picture 6" descr="Het nieuwe Kasteel | Kasteel.gro | Digitale werkplaats Groningen 2019">
            <a:extLst>
              <a:ext uri="{FF2B5EF4-FFF2-40B4-BE49-F238E27FC236}">
                <a16:creationId xmlns:a16="http://schemas.microsoft.com/office/drawing/2014/main" id="{E5B13013-2A36-4F4C-AF3F-0C3B8A4F0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04" y="4853766"/>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28">
            <a:extLst>
              <a:ext uri="{FF2B5EF4-FFF2-40B4-BE49-F238E27FC236}">
                <a16:creationId xmlns:a16="http://schemas.microsoft.com/office/drawing/2014/main" id="{1637A62B-DCB2-455C-8583-46677D4D10EB}"/>
              </a:ext>
            </a:extLst>
          </p:cNvPr>
          <p:cNvSpPr txBox="1"/>
          <p:nvPr/>
        </p:nvSpPr>
        <p:spPr>
          <a:xfrm>
            <a:off x="-23280" y="0"/>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
        <p:nvSpPr>
          <p:cNvPr id="7" name="Rectangle 15">
            <a:extLst>
              <a:ext uri="{FF2B5EF4-FFF2-40B4-BE49-F238E27FC236}">
                <a16:creationId xmlns:a16="http://schemas.microsoft.com/office/drawing/2014/main" id="{91EF54CA-A277-4B4B-884E-CA1522092596}"/>
              </a:ext>
            </a:extLst>
          </p:cNvPr>
          <p:cNvSpPr/>
          <p:nvPr/>
        </p:nvSpPr>
        <p:spPr>
          <a:xfrm rot="16200000" flipH="1">
            <a:off x="1332191" y="155601"/>
            <a:ext cx="45719" cy="1794994"/>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kstvak 7">
            <a:extLst>
              <a:ext uri="{FF2B5EF4-FFF2-40B4-BE49-F238E27FC236}">
                <a16:creationId xmlns:a16="http://schemas.microsoft.com/office/drawing/2014/main" id="{EA93F84C-45E9-4857-8F3F-B27C52D03DE0}"/>
              </a:ext>
            </a:extLst>
          </p:cNvPr>
          <p:cNvSpPr txBox="1"/>
          <p:nvPr/>
        </p:nvSpPr>
        <p:spPr>
          <a:xfrm>
            <a:off x="370684" y="2156079"/>
            <a:ext cx="4170104" cy="2616101"/>
          </a:xfrm>
          <a:prstGeom prst="rect">
            <a:avLst/>
          </a:prstGeom>
          <a:noFill/>
        </p:spPr>
        <p:txBody>
          <a:bodyPr wrap="square" lIns="91440" tIns="45720" rIns="91440" bIns="45720" numCol="2" anchor="t">
            <a:spAutoFit/>
          </a:bodyPr>
          <a:lstStyle/>
          <a:p>
            <a:pPr marL="0" indent="0" algn="l">
              <a:buNone/>
            </a:pPr>
            <a:endParaRPr lang="nl-NL" sz="1600" b="1" i="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Clr>
                <a:srgbClr val="FCD300"/>
              </a:buClr>
              <a:buFont typeface="Arial" panose="020B0604020202020204" pitchFamily="34" charset="0"/>
              <a:buChar char="•"/>
            </a:pPr>
            <a:r>
              <a:rPr lang="nl-NL" sz="1600" b="0" i="0" dirty="0">
                <a:effectLst/>
                <a:latin typeface="Open Sans" panose="020B0606030504020204" pitchFamily="34" charset="0"/>
                <a:ea typeface="Open Sans" panose="020B0606030504020204" pitchFamily="34" charset="0"/>
                <a:cs typeface="Open Sans" panose="020B0606030504020204" pitchFamily="34" charset="0"/>
              </a:rPr>
              <a:t>123456</a:t>
            </a:r>
          </a:p>
          <a:p>
            <a:pPr marL="285750" indent="-285750">
              <a:buClr>
                <a:srgbClr val="FCD300"/>
              </a:buClr>
              <a:buFont typeface="Arial" panose="020B0604020202020204" pitchFamily="34" charset="0"/>
              <a:buChar char="•"/>
            </a:pPr>
            <a:r>
              <a:rPr lang="nl-NL" sz="1600" b="0" i="0" dirty="0" err="1">
                <a:effectLst/>
                <a:latin typeface="Open Sans" panose="020B0606030504020204" pitchFamily="34" charset="0"/>
                <a:ea typeface="Open Sans" panose="020B0606030504020204" pitchFamily="34" charset="0"/>
                <a:cs typeface="Open Sans" panose="020B0606030504020204" pitchFamily="34" charset="0"/>
              </a:rPr>
              <a:t>qwerty</a:t>
            </a:r>
            <a:endParaRPr lang="nl-NL" sz="1600" b="0" i="0" dirty="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Clr>
                <a:srgbClr val="FCD300"/>
              </a:buClr>
              <a:buFont typeface="Arial" panose="020B0604020202020204" pitchFamily="34" charset="0"/>
              <a:buChar char="•"/>
            </a:pPr>
            <a:r>
              <a:rPr lang="nl-NL" sz="1600" b="0" i="0" dirty="0">
                <a:effectLst/>
                <a:latin typeface="Open Sans" panose="020B0606030504020204" pitchFamily="34" charset="0"/>
                <a:ea typeface="Open Sans" panose="020B0606030504020204" pitchFamily="34" charset="0"/>
                <a:cs typeface="Open Sans" panose="020B0606030504020204" pitchFamily="34" charset="0"/>
              </a:rPr>
              <a:t>123456789</a:t>
            </a:r>
          </a:p>
          <a:p>
            <a:pPr marL="285750" indent="-285750">
              <a:buClr>
                <a:srgbClr val="FCD300"/>
              </a:buClr>
              <a:buFont typeface="Arial" panose="020B0604020202020204" pitchFamily="34" charset="0"/>
              <a:buChar char="•"/>
            </a:pPr>
            <a:r>
              <a:rPr lang="nl-NL" sz="1600" b="0" i="0" dirty="0">
                <a:effectLst/>
                <a:latin typeface="Open Sans" panose="020B0606030504020204" pitchFamily="34" charset="0"/>
                <a:ea typeface="Open Sans" panose="020B0606030504020204" pitchFamily="34" charset="0"/>
                <a:cs typeface="Open Sans" panose="020B0606030504020204" pitchFamily="34" charset="0"/>
              </a:rPr>
              <a:t>Welkom</a:t>
            </a:r>
          </a:p>
          <a:p>
            <a:pPr marL="285750" indent="-285750" algn="l">
              <a:buClr>
                <a:srgbClr val="FCD300"/>
              </a:buClr>
              <a:buFont typeface="Arial" panose="020B0604020202020204" pitchFamily="34" charset="0"/>
              <a:buChar char="•"/>
            </a:pPr>
            <a:endParaRPr lang="nl-NL"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l">
              <a:buClr>
                <a:srgbClr val="FCD300"/>
              </a:buClr>
              <a:buFont typeface="Arial" panose="020B0604020202020204" pitchFamily="34" charset="0"/>
              <a:buChar char="•"/>
            </a:pPr>
            <a:endParaRPr lang="nl-NL" sz="1600" b="0" i="0" dirty="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gn="l">
              <a:buClr>
                <a:srgbClr val="FCD300"/>
              </a:buClr>
              <a:buFont typeface="Arial" panose="020B0604020202020204" pitchFamily="34" charset="0"/>
              <a:buChar char="•"/>
            </a:pPr>
            <a:endParaRPr lang="nl-NL" sz="1600" b="0" i="0" dirty="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gn="l">
              <a:buClr>
                <a:srgbClr val="FCD300"/>
              </a:buClr>
              <a:buFont typeface="Arial" panose="020B0604020202020204" pitchFamily="34" charset="0"/>
              <a:buChar char="•"/>
            </a:pPr>
            <a:endParaRPr lang="nl-NL"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l">
              <a:buClr>
                <a:srgbClr val="FCD300"/>
              </a:buClr>
              <a:buFont typeface="Arial" panose="020B0604020202020204" pitchFamily="34" charset="0"/>
              <a:buChar char="•"/>
            </a:pPr>
            <a:endParaRPr lang="nl-NL" sz="1600" b="0" i="0" dirty="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gn="l">
              <a:buClr>
                <a:srgbClr val="FCD300"/>
              </a:buClr>
              <a:buFont typeface="Arial" panose="020B0604020202020204" pitchFamily="34" charset="0"/>
              <a:buChar char="•"/>
            </a:pPr>
            <a:endParaRPr lang="nl-NL" sz="1600" b="0" i="0" dirty="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Clr>
                <a:srgbClr val="FCD300"/>
              </a:buClr>
              <a:buFont typeface="Arial" panose="020B0604020202020204" pitchFamily="34" charset="0"/>
              <a:buChar char="•"/>
            </a:pPr>
            <a:r>
              <a:rPr lang="nl-NL" sz="1600" b="0" i="0" dirty="0">
                <a:effectLst/>
                <a:latin typeface="Open Sans" panose="020B0606030504020204" pitchFamily="34" charset="0"/>
                <a:ea typeface="Open Sans" panose="020B0606030504020204" pitchFamily="34" charset="0"/>
                <a:cs typeface="Open Sans" panose="020B0606030504020204" pitchFamily="34" charset="0"/>
              </a:rPr>
              <a:t>12345</a:t>
            </a:r>
          </a:p>
          <a:p>
            <a:pPr marL="285750" indent="-285750">
              <a:buClr>
                <a:srgbClr val="FCD300"/>
              </a:buClr>
              <a:buFont typeface="Arial" panose="020B0604020202020204" pitchFamily="34" charset="0"/>
              <a:buChar char="•"/>
            </a:pPr>
            <a:r>
              <a:rPr lang="nl-NL" sz="1600" i="0" dirty="0">
                <a:effectLst/>
                <a:latin typeface="Open Sans" panose="020B0606030504020204" pitchFamily="34" charset="0"/>
                <a:ea typeface="Open Sans" panose="020B0606030504020204" pitchFamily="34" charset="0"/>
                <a:cs typeface="Open Sans" panose="020B0606030504020204" pitchFamily="34" charset="0"/>
              </a:rPr>
              <a:t>wachtwoord</a:t>
            </a:r>
          </a:p>
          <a:p>
            <a:pPr marL="285750" indent="-285750" algn="l">
              <a:buClr>
                <a:srgbClr val="FCD300"/>
              </a:buClr>
              <a:buFont typeface="Arial" panose="020B0604020202020204" pitchFamily="34" charset="0"/>
              <a:buChar char="•"/>
            </a:pPr>
            <a:r>
              <a:rPr lang="nl-NL" sz="1600" b="0" i="0" dirty="0">
                <a:effectLst/>
                <a:latin typeface="Open Sans" panose="020B0606030504020204" pitchFamily="34" charset="0"/>
                <a:ea typeface="Open Sans" panose="020B0606030504020204" pitchFamily="34" charset="0"/>
                <a:cs typeface="Open Sans" panose="020B0606030504020204" pitchFamily="34" charset="0"/>
              </a:rPr>
              <a:t>welkom01</a:t>
            </a:r>
          </a:p>
          <a:p>
            <a:pPr marL="285750" indent="-285750">
              <a:buClr>
                <a:srgbClr val="FCD300"/>
              </a:buClr>
              <a:buFont typeface="Arial" panose="020B0604020202020204" pitchFamily="34" charset="0"/>
              <a:buChar char="•"/>
            </a:pPr>
            <a:r>
              <a:rPr lang="nl-NL" sz="1600" b="0" i="0" dirty="0">
                <a:effectLst/>
                <a:latin typeface="Open Sans" panose="020B0606030504020204" pitchFamily="34" charset="0"/>
                <a:ea typeface="Open Sans" panose="020B0606030504020204" pitchFamily="34" charset="0"/>
                <a:cs typeface="Open Sans" panose="020B0606030504020204" pitchFamily="34" charset="0"/>
              </a:rPr>
              <a:t>password</a:t>
            </a:r>
          </a:p>
        </p:txBody>
      </p:sp>
      <p:sp>
        <p:nvSpPr>
          <p:cNvPr id="9" name="Tekstvak 8">
            <a:extLst>
              <a:ext uri="{FF2B5EF4-FFF2-40B4-BE49-F238E27FC236}">
                <a16:creationId xmlns:a16="http://schemas.microsoft.com/office/drawing/2014/main" id="{74CE610F-A589-41F7-8E47-8348A52446C6}"/>
              </a:ext>
            </a:extLst>
          </p:cNvPr>
          <p:cNvSpPr txBox="1"/>
          <p:nvPr/>
        </p:nvSpPr>
        <p:spPr>
          <a:xfrm>
            <a:off x="370684" y="1727445"/>
            <a:ext cx="4583150" cy="323165"/>
          </a:xfrm>
          <a:prstGeom prst="rect">
            <a:avLst/>
          </a:prstGeom>
          <a:noFill/>
        </p:spPr>
        <p:txBody>
          <a:bodyPr wrap="square">
            <a:spAutoFit/>
          </a:bodyPr>
          <a:lstStyle/>
          <a:p>
            <a:pPr marL="0" indent="0" algn="l">
              <a:buNone/>
            </a:pPr>
            <a:r>
              <a:rPr lang="nl-NL" sz="15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De top 10 meest gebruikte wachtwoorden:</a:t>
            </a:r>
          </a:p>
        </p:txBody>
      </p:sp>
      <p:pic>
        <p:nvPicPr>
          <p:cNvPr id="3" name="Afbeelding 2" descr="Afbeelding met tekst&#10;&#10;Automatisch gegenereerde beschrijving">
            <a:extLst>
              <a:ext uri="{FF2B5EF4-FFF2-40B4-BE49-F238E27FC236}">
                <a16:creationId xmlns:a16="http://schemas.microsoft.com/office/drawing/2014/main" id="{1E1EA243-226C-DCB3-3E8B-470EBAF4F0CA}"/>
              </a:ext>
            </a:extLst>
          </p:cNvPr>
          <p:cNvPicPr>
            <a:picLocks noChangeAspect="1"/>
          </p:cNvPicPr>
          <p:nvPr/>
        </p:nvPicPr>
        <p:blipFill>
          <a:blip r:embed="rId4"/>
          <a:stretch>
            <a:fillRect/>
          </a:stretch>
        </p:blipFill>
        <p:spPr>
          <a:xfrm>
            <a:off x="5493578" y="0"/>
            <a:ext cx="3650422" cy="5143500"/>
          </a:xfrm>
          <a:prstGeom prst="rect">
            <a:avLst/>
          </a:prstGeom>
        </p:spPr>
      </p:pic>
    </p:spTree>
    <p:extLst>
      <p:ext uri="{BB962C8B-B14F-4D97-AF65-F5344CB8AC3E}">
        <p14:creationId xmlns:p14="http://schemas.microsoft.com/office/powerpoint/2010/main" val="4061657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2817" y="276999"/>
            <a:ext cx="5023249" cy="1318181"/>
          </a:xfrm>
          <a:prstGeom prst="rect">
            <a:avLst/>
          </a:prstGeom>
          <a:noFill/>
        </p:spPr>
        <p:txBody>
          <a:bodyPr wrap="square" rtlCol="0">
            <a:spAutoFit/>
          </a:bodyPr>
          <a:lstStyle/>
          <a:p>
            <a:pPr marL="0" indent="0" algn="l">
              <a:lnSpc>
                <a:spcPct val="150000"/>
              </a:lnSpc>
              <a:buNone/>
            </a:pPr>
            <a:r>
              <a:rPr lang="nl-NL" sz="2800" i="0" dirty="0">
                <a:effectLst/>
                <a:latin typeface="Bebas Neue Regular" panose="020B0606020202050201" pitchFamily="34" charset="0"/>
                <a:ea typeface="Open Sans" panose="020B0606030504020204" pitchFamily="34" charset="0"/>
                <a:cs typeface="Open Sans" panose="020B0606030504020204" pitchFamily="34" charset="0"/>
              </a:rPr>
              <a:t>Wanneer is een wachtwoord</a:t>
            </a:r>
          </a:p>
          <a:p>
            <a:pPr marL="0" indent="0" algn="l">
              <a:lnSpc>
                <a:spcPct val="150000"/>
              </a:lnSpc>
              <a:buNone/>
            </a:pPr>
            <a:r>
              <a:rPr lang="nl-NL" sz="2800" i="0" dirty="0">
                <a:effectLst/>
                <a:latin typeface="Bebas Neue Regular" panose="020B0606020202050201" pitchFamily="34" charset="0"/>
                <a:ea typeface="Open Sans" panose="020B0606030504020204" pitchFamily="34" charset="0"/>
                <a:cs typeface="Open Sans" panose="020B0606030504020204" pitchFamily="34" charset="0"/>
              </a:rPr>
              <a:t> veilig?</a:t>
            </a:r>
          </a:p>
        </p:txBody>
      </p:sp>
      <p:pic>
        <p:nvPicPr>
          <p:cNvPr id="17" name="Picture 6" descr="Het nieuwe Kasteel | Kasteel.gro | Digitale werkplaats Groningen 2019">
            <a:extLst>
              <a:ext uri="{FF2B5EF4-FFF2-40B4-BE49-F238E27FC236}">
                <a16:creationId xmlns:a16="http://schemas.microsoft.com/office/drawing/2014/main" id="{E5B13013-2A36-4F4C-AF3F-0C3B8A4F0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04" y="4853766"/>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28">
            <a:extLst>
              <a:ext uri="{FF2B5EF4-FFF2-40B4-BE49-F238E27FC236}">
                <a16:creationId xmlns:a16="http://schemas.microsoft.com/office/drawing/2014/main" id="{1637A62B-DCB2-455C-8583-46677D4D10EB}"/>
              </a:ext>
            </a:extLst>
          </p:cNvPr>
          <p:cNvSpPr txBox="1"/>
          <p:nvPr/>
        </p:nvSpPr>
        <p:spPr>
          <a:xfrm>
            <a:off x="-23280" y="0"/>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
        <p:nvSpPr>
          <p:cNvPr id="7" name="Rectangle 15">
            <a:extLst>
              <a:ext uri="{FF2B5EF4-FFF2-40B4-BE49-F238E27FC236}">
                <a16:creationId xmlns:a16="http://schemas.microsoft.com/office/drawing/2014/main" id="{91EF54CA-A277-4B4B-884E-CA1522092596}"/>
              </a:ext>
            </a:extLst>
          </p:cNvPr>
          <p:cNvSpPr/>
          <p:nvPr/>
        </p:nvSpPr>
        <p:spPr>
          <a:xfrm rot="16200000">
            <a:off x="2491916" y="-1009722"/>
            <a:ext cx="45719" cy="4114448"/>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kstvak 10">
            <a:extLst>
              <a:ext uri="{FF2B5EF4-FFF2-40B4-BE49-F238E27FC236}">
                <a16:creationId xmlns:a16="http://schemas.microsoft.com/office/drawing/2014/main" id="{D1F43DD3-8FB2-4176-841B-5D94BE2FE02B}"/>
              </a:ext>
            </a:extLst>
          </p:cNvPr>
          <p:cNvSpPr txBox="1"/>
          <p:nvPr/>
        </p:nvSpPr>
        <p:spPr>
          <a:xfrm>
            <a:off x="292817" y="1595180"/>
            <a:ext cx="4776671" cy="3007683"/>
          </a:xfrm>
          <a:prstGeom prst="rect">
            <a:avLst/>
          </a:prstGeom>
          <a:noFill/>
        </p:spPr>
        <p:txBody>
          <a:bodyPr wrap="square">
            <a:spAutoFit/>
          </a:bodyPr>
          <a:lstStyle/>
          <a:p>
            <a:pPr marL="285750" indent="-285750">
              <a:lnSpc>
                <a:spcPct val="150000"/>
              </a:lnSpc>
              <a:buClr>
                <a:srgbClr val="FCD300"/>
              </a:buClr>
              <a:buFont typeface="Arial" panose="020B0604020202020204" pitchFamily="34" charset="0"/>
              <a:buChar char="•"/>
            </a:pPr>
            <a:endParaRPr lang="nl-NL"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Clr>
                <a:srgbClr val="FCD300"/>
              </a:buClr>
              <a:buFont typeface="Arial" panose="020B0604020202020204" pitchFamily="34" charset="0"/>
              <a:buChar char="•"/>
            </a:pPr>
            <a:r>
              <a:rPr lang="nl-NL" sz="1600" dirty="0">
                <a:latin typeface="Open Sans" panose="020B0606030504020204" pitchFamily="34" charset="0"/>
                <a:ea typeface="Open Sans" panose="020B0606030504020204" pitchFamily="34" charset="0"/>
                <a:cs typeface="Open Sans" panose="020B0606030504020204" pitchFamily="34" charset="0"/>
              </a:rPr>
              <a:t>Wachtwoordmanager: stelt combinaties voor en onthoudt deze.</a:t>
            </a:r>
          </a:p>
          <a:p>
            <a:pPr marL="285750" indent="-285750">
              <a:lnSpc>
                <a:spcPct val="150000"/>
              </a:lnSpc>
              <a:buClr>
                <a:srgbClr val="FCD300"/>
              </a:buClr>
              <a:buFont typeface="Arial" panose="020B0604020202020204" pitchFamily="34" charset="0"/>
              <a:buChar char="•"/>
            </a:pPr>
            <a:r>
              <a:rPr lang="nl-NL" sz="1600" dirty="0">
                <a:latin typeface="Open Sans" panose="020B0606030504020204" pitchFamily="34" charset="0"/>
                <a:ea typeface="Open Sans" panose="020B0606030504020204" pitchFamily="34" charset="0"/>
                <a:cs typeface="Open Sans" panose="020B0606030504020204" pitchFamily="34" charset="0"/>
              </a:rPr>
              <a:t>Wachtwoordzin</a:t>
            </a:r>
          </a:p>
          <a:p>
            <a:pPr marL="285750" indent="-285750">
              <a:lnSpc>
                <a:spcPct val="150000"/>
              </a:lnSpc>
              <a:buClr>
                <a:srgbClr val="FCD300"/>
              </a:buClr>
              <a:buFont typeface="Arial" panose="020B0604020202020204" pitchFamily="34" charset="0"/>
              <a:buChar char="•"/>
            </a:pPr>
            <a:r>
              <a:rPr lang="nl-NL" sz="1600" dirty="0">
                <a:latin typeface="Open Sans" panose="020B0606030504020204" pitchFamily="34" charset="0"/>
                <a:ea typeface="Open Sans" panose="020B0606030504020204" pitchFamily="34" charset="0"/>
                <a:cs typeface="Open Sans" panose="020B0606030504020204" pitchFamily="34" charset="0"/>
              </a:rPr>
              <a:t>Twee-factor-authenticatie (2FA) maakt gebruik van je telefoon als extra controle voor je login.</a:t>
            </a:r>
          </a:p>
          <a:p>
            <a:pPr marL="285750" indent="-285750">
              <a:lnSpc>
                <a:spcPct val="150000"/>
              </a:lnSpc>
              <a:buClr>
                <a:srgbClr val="FCD300"/>
              </a:buClr>
              <a:buFont typeface="Arial" panose="020B0604020202020204" pitchFamily="34" charset="0"/>
              <a:buChar char="•"/>
            </a:pPr>
            <a:endParaRPr lang="nl-NL"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Afbeelding 3" descr="Afbeelding met tekst&#10;&#10;Automatisch gegenereerde beschrijving">
            <a:extLst>
              <a:ext uri="{FF2B5EF4-FFF2-40B4-BE49-F238E27FC236}">
                <a16:creationId xmlns:a16="http://schemas.microsoft.com/office/drawing/2014/main" id="{95470AD4-3499-DB17-2AE1-2F3A409E344F}"/>
              </a:ext>
            </a:extLst>
          </p:cNvPr>
          <p:cNvPicPr>
            <a:picLocks noChangeAspect="1"/>
          </p:cNvPicPr>
          <p:nvPr/>
        </p:nvPicPr>
        <p:blipFill>
          <a:blip r:embed="rId4"/>
          <a:stretch>
            <a:fillRect/>
          </a:stretch>
        </p:blipFill>
        <p:spPr>
          <a:xfrm>
            <a:off x="5493578" y="0"/>
            <a:ext cx="3650422" cy="5143500"/>
          </a:xfrm>
          <a:prstGeom prst="rect">
            <a:avLst/>
          </a:prstGeom>
        </p:spPr>
      </p:pic>
    </p:spTree>
    <p:extLst>
      <p:ext uri="{BB962C8B-B14F-4D97-AF65-F5344CB8AC3E}">
        <p14:creationId xmlns:p14="http://schemas.microsoft.com/office/powerpoint/2010/main" val="3606308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ow to Use Google Chrome Password Manager to Save Logins">
            <a:extLst>
              <a:ext uri="{FF2B5EF4-FFF2-40B4-BE49-F238E27FC236}">
                <a16:creationId xmlns:a16="http://schemas.microsoft.com/office/drawing/2014/main" id="{4BB8FD90-6BD5-41E6-9A1D-9470889FA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7515" y="1784091"/>
            <a:ext cx="4035508" cy="3028950"/>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E23C105-1E05-491E-992B-2BF9BF7CE480}"/>
              </a:ext>
            </a:extLst>
          </p:cNvPr>
          <p:cNvSpPr txBox="1"/>
          <p:nvPr/>
        </p:nvSpPr>
        <p:spPr>
          <a:xfrm>
            <a:off x="3159425" y="259331"/>
            <a:ext cx="3220827" cy="523220"/>
          </a:xfrm>
          <a:prstGeom prst="rect">
            <a:avLst/>
          </a:prstGeom>
          <a:noFill/>
        </p:spPr>
        <p:txBody>
          <a:bodyPr wrap="square" rtlCol="0">
            <a:spAutoFit/>
          </a:bodyPr>
          <a:lstStyle/>
          <a:p>
            <a:r>
              <a:rPr lang="en-GB" sz="2800" dirty="0">
                <a:latin typeface="Bebas Neue Regular"/>
                <a:cs typeface="Open Sans" panose="020B0606030504020204" pitchFamily="34" charset="0"/>
              </a:rPr>
              <a:t>W</a:t>
            </a:r>
            <a:r>
              <a:rPr lang="nl-NL" sz="2800" dirty="0">
                <a:latin typeface="Bebas Neue Regular"/>
                <a:cs typeface="Open Sans" panose="020B0606030504020204" pitchFamily="34" charset="0"/>
              </a:rPr>
              <a:t>achtwoordenmanagers</a:t>
            </a:r>
          </a:p>
        </p:txBody>
      </p:sp>
      <p:sp>
        <p:nvSpPr>
          <p:cNvPr id="6" name="Rectangle 15">
            <a:extLst>
              <a:ext uri="{FF2B5EF4-FFF2-40B4-BE49-F238E27FC236}">
                <a16:creationId xmlns:a16="http://schemas.microsoft.com/office/drawing/2014/main" id="{3B7AFA24-CF96-4BE2-9FA1-E66D8992FB87}"/>
              </a:ext>
            </a:extLst>
          </p:cNvPr>
          <p:cNvSpPr/>
          <p:nvPr/>
        </p:nvSpPr>
        <p:spPr>
          <a:xfrm rot="16200000">
            <a:off x="4731307" y="-802978"/>
            <a:ext cx="45720" cy="2988173"/>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kstvak 7">
            <a:extLst>
              <a:ext uri="{FF2B5EF4-FFF2-40B4-BE49-F238E27FC236}">
                <a16:creationId xmlns:a16="http://schemas.microsoft.com/office/drawing/2014/main" id="{71D76537-3AA4-4985-BF6F-EE5810D40394}"/>
              </a:ext>
            </a:extLst>
          </p:cNvPr>
          <p:cNvSpPr txBox="1"/>
          <p:nvPr/>
        </p:nvSpPr>
        <p:spPr>
          <a:xfrm>
            <a:off x="210741" y="1374353"/>
            <a:ext cx="4295420" cy="369332"/>
          </a:xfrm>
          <a:prstGeom prst="rect">
            <a:avLst/>
          </a:prstGeom>
          <a:noFill/>
        </p:spPr>
        <p:txBody>
          <a:bodyPr wrap="square">
            <a:spAutoFit/>
          </a:bodyPr>
          <a:lstStyle/>
          <a:p>
            <a:pPr algn="ctr"/>
            <a:r>
              <a:rPr lang="nl-NL" sz="1800" dirty="0" err="1">
                <a:latin typeface="Open Sans" panose="020B0606030504020204" pitchFamily="34" charset="0"/>
                <a:ea typeface="Open Sans" panose="020B0606030504020204" pitchFamily="34" charset="0"/>
                <a:cs typeface="Open Sans" panose="020B0606030504020204" pitchFamily="34" charset="0"/>
              </a:rPr>
              <a:t>iCloud</a:t>
            </a:r>
            <a:r>
              <a:rPr lang="nl-NL" sz="1800" dirty="0">
                <a:latin typeface="Open Sans" panose="020B0606030504020204" pitchFamily="34" charset="0"/>
                <a:ea typeface="Open Sans" panose="020B0606030504020204" pitchFamily="34" charset="0"/>
                <a:cs typeface="Open Sans" panose="020B0606030504020204" pitchFamily="34" charset="0"/>
              </a:rPr>
              <a:t>-Sleutelhanger</a:t>
            </a:r>
          </a:p>
        </p:txBody>
      </p:sp>
      <p:sp>
        <p:nvSpPr>
          <p:cNvPr id="10" name="Tekstvak 9">
            <a:extLst>
              <a:ext uri="{FF2B5EF4-FFF2-40B4-BE49-F238E27FC236}">
                <a16:creationId xmlns:a16="http://schemas.microsoft.com/office/drawing/2014/main" id="{80EEDFA3-5931-4B32-BDDB-798854FC87EC}"/>
              </a:ext>
            </a:extLst>
          </p:cNvPr>
          <p:cNvSpPr txBox="1"/>
          <p:nvPr/>
        </p:nvSpPr>
        <p:spPr>
          <a:xfrm>
            <a:off x="4947515" y="1374353"/>
            <a:ext cx="4035508" cy="369332"/>
          </a:xfrm>
          <a:prstGeom prst="rect">
            <a:avLst/>
          </a:prstGeom>
          <a:noFill/>
        </p:spPr>
        <p:txBody>
          <a:bodyPr wrap="square">
            <a:spAutoFit/>
          </a:bodyPr>
          <a:lstStyle/>
          <a:p>
            <a:pPr algn="ctr"/>
            <a:r>
              <a:rPr lang="nl-NL" sz="1800" dirty="0">
                <a:latin typeface="Open Sans" panose="020B0606030504020204" pitchFamily="34" charset="0"/>
                <a:ea typeface="Open Sans" panose="020B0606030504020204" pitchFamily="34" charset="0"/>
                <a:cs typeface="Open Sans" panose="020B0606030504020204" pitchFamily="34" charset="0"/>
              </a:rPr>
              <a:t>Google Chrome </a:t>
            </a:r>
          </a:p>
        </p:txBody>
      </p:sp>
      <p:pic>
        <p:nvPicPr>
          <p:cNvPr id="4" name="Afbeelding 3">
            <a:extLst>
              <a:ext uri="{FF2B5EF4-FFF2-40B4-BE49-F238E27FC236}">
                <a16:creationId xmlns:a16="http://schemas.microsoft.com/office/drawing/2014/main" id="{B252F6BF-974F-99F8-0F73-1E8B97904597}"/>
              </a:ext>
            </a:extLst>
          </p:cNvPr>
          <p:cNvPicPr>
            <a:picLocks noChangeAspect="1"/>
          </p:cNvPicPr>
          <p:nvPr/>
        </p:nvPicPr>
        <p:blipFill>
          <a:blip r:embed="rId4"/>
          <a:stretch>
            <a:fillRect/>
          </a:stretch>
        </p:blipFill>
        <p:spPr>
          <a:xfrm>
            <a:off x="12700" y="2082800"/>
            <a:ext cx="4559300" cy="3060700"/>
          </a:xfrm>
          <a:prstGeom prst="rect">
            <a:avLst/>
          </a:prstGeom>
        </p:spPr>
      </p:pic>
    </p:spTree>
    <p:extLst>
      <p:ext uri="{BB962C8B-B14F-4D97-AF65-F5344CB8AC3E}">
        <p14:creationId xmlns:p14="http://schemas.microsoft.com/office/powerpoint/2010/main" val="2777858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301"/>
            <a:ext cx="9144000" cy="51435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utoShape 4"/>
          <p:cNvSpPr>
            <a:spLocks noChangeAspect="1" noChangeArrowheads="1" noTextEdit="1"/>
          </p:cNvSpPr>
          <p:nvPr/>
        </p:nvSpPr>
        <p:spPr bwMode="auto">
          <a:xfrm>
            <a:off x="187730" y="1115401"/>
            <a:ext cx="3484562" cy="3487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6"/>
          <p:cNvSpPr>
            <a:spLocks noEditPoints="1"/>
          </p:cNvSpPr>
          <p:nvPr/>
        </p:nvSpPr>
        <p:spPr bwMode="auto">
          <a:xfrm>
            <a:off x="194080" y="1121751"/>
            <a:ext cx="3471862" cy="3475038"/>
          </a:xfrm>
          <a:custGeom>
            <a:avLst/>
            <a:gdLst>
              <a:gd name="T0" fmla="*/ 282 w 21431"/>
              <a:gd name="T1" fmla="*/ 0 h 21431"/>
              <a:gd name="T2" fmla="*/ 21149 w 21431"/>
              <a:gd name="T3" fmla="*/ 0 h 21431"/>
              <a:gd name="T4" fmla="*/ 21431 w 21431"/>
              <a:gd name="T5" fmla="*/ 0 h 21431"/>
              <a:gd name="T6" fmla="*/ 21431 w 21431"/>
              <a:gd name="T7" fmla="*/ 282 h 21431"/>
              <a:gd name="T8" fmla="*/ 21431 w 21431"/>
              <a:gd name="T9" fmla="*/ 21149 h 21431"/>
              <a:gd name="T10" fmla="*/ 21431 w 21431"/>
              <a:gd name="T11" fmla="*/ 21431 h 21431"/>
              <a:gd name="T12" fmla="*/ 21149 w 21431"/>
              <a:gd name="T13" fmla="*/ 21431 h 21431"/>
              <a:gd name="T14" fmla="*/ 282 w 21431"/>
              <a:gd name="T15" fmla="*/ 21431 h 21431"/>
              <a:gd name="T16" fmla="*/ 0 w 21431"/>
              <a:gd name="T17" fmla="*/ 21431 h 21431"/>
              <a:gd name="T18" fmla="*/ 0 w 21431"/>
              <a:gd name="T19" fmla="*/ 21149 h 21431"/>
              <a:gd name="T20" fmla="*/ 0 w 21431"/>
              <a:gd name="T21" fmla="*/ 282 h 21431"/>
              <a:gd name="T22" fmla="*/ 0 w 21431"/>
              <a:gd name="T23" fmla="*/ 0 h 21431"/>
              <a:gd name="T24" fmla="*/ 282 w 21431"/>
              <a:gd name="T25" fmla="*/ 0 h 21431"/>
              <a:gd name="T26" fmla="*/ 20867 w 21431"/>
              <a:gd name="T27" fmla="*/ 565 h 21431"/>
              <a:gd name="T28" fmla="*/ 565 w 21431"/>
              <a:gd name="T29" fmla="*/ 565 h 21431"/>
              <a:gd name="T30" fmla="*/ 565 w 21431"/>
              <a:gd name="T31" fmla="*/ 20867 h 21431"/>
              <a:gd name="T32" fmla="*/ 20867 w 21431"/>
              <a:gd name="T33" fmla="*/ 20867 h 21431"/>
              <a:gd name="T34" fmla="*/ 20867 w 21431"/>
              <a:gd name="T35" fmla="*/ 565 h 2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431" h="21431">
                <a:moveTo>
                  <a:pt x="282" y="0"/>
                </a:moveTo>
                <a:lnTo>
                  <a:pt x="21149" y="0"/>
                </a:lnTo>
                <a:lnTo>
                  <a:pt x="21431" y="0"/>
                </a:lnTo>
                <a:lnTo>
                  <a:pt x="21431" y="282"/>
                </a:lnTo>
                <a:lnTo>
                  <a:pt x="21431" y="21149"/>
                </a:lnTo>
                <a:lnTo>
                  <a:pt x="21431" y="21431"/>
                </a:lnTo>
                <a:lnTo>
                  <a:pt x="21149" y="21431"/>
                </a:lnTo>
                <a:lnTo>
                  <a:pt x="282" y="21431"/>
                </a:lnTo>
                <a:lnTo>
                  <a:pt x="0" y="21431"/>
                </a:lnTo>
                <a:lnTo>
                  <a:pt x="0" y="21149"/>
                </a:lnTo>
                <a:lnTo>
                  <a:pt x="0" y="282"/>
                </a:lnTo>
                <a:lnTo>
                  <a:pt x="0" y="0"/>
                </a:lnTo>
                <a:lnTo>
                  <a:pt x="282" y="0"/>
                </a:lnTo>
                <a:close/>
                <a:moveTo>
                  <a:pt x="20867" y="565"/>
                </a:moveTo>
                <a:lnTo>
                  <a:pt x="565" y="565"/>
                </a:lnTo>
                <a:lnTo>
                  <a:pt x="565" y="20867"/>
                </a:lnTo>
                <a:lnTo>
                  <a:pt x="20867" y="20867"/>
                </a:lnTo>
                <a:lnTo>
                  <a:pt x="20867" y="565"/>
                </a:lnTo>
                <a:close/>
              </a:path>
            </a:pathLst>
          </a:custGeom>
          <a:solidFill>
            <a:srgbClr val="DAAD08"/>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4300384" y="99722"/>
            <a:ext cx="4213466" cy="830997"/>
          </a:xfrm>
          <a:prstGeom prst="rect">
            <a:avLst/>
          </a:prstGeom>
          <a:noFill/>
        </p:spPr>
        <p:txBody>
          <a:bodyPr wrap="square" rtlCol="0">
            <a:spAutoFit/>
          </a:bodyPr>
          <a:lstStyle/>
          <a:p>
            <a:pPr algn="ctr"/>
            <a:r>
              <a:rPr lang="nl-NL" sz="4800" b="1">
                <a:solidFill>
                  <a:schemeClr val="bg1"/>
                </a:solidFill>
                <a:latin typeface="Bebas Neue Regular"/>
                <a:cs typeface="Bebas Neue Regular"/>
              </a:rPr>
              <a:t>Actualiteit</a:t>
            </a:r>
            <a:endParaRPr lang="nl-NL" sz="4800">
              <a:solidFill>
                <a:schemeClr val="bg1"/>
              </a:solidFill>
              <a:latin typeface="Bebas Neue Regular"/>
              <a:cs typeface="Bebas Neue Regular"/>
            </a:endParaRPr>
          </a:p>
        </p:txBody>
      </p:sp>
      <p:sp>
        <p:nvSpPr>
          <p:cNvPr id="10" name="AutoShape 10"/>
          <p:cNvSpPr>
            <a:spLocks noChangeAspect="1" noChangeArrowheads="1" noTextEdit="1"/>
          </p:cNvSpPr>
          <p:nvPr/>
        </p:nvSpPr>
        <p:spPr bwMode="auto">
          <a:xfrm>
            <a:off x="0" y="606425"/>
            <a:ext cx="28257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p:nvPr/>
        </p:nvSpPr>
        <p:spPr>
          <a:xfrm>
            <a:off x="141288" y="1663665"/>
            <a:ext cx="673126"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515C8913-8DA9-4F5A-8047-654162D047C7}"/>
              </a:ext>
            </a:extLst>
          </p:cNvPr>
          <p:cNvPicPr>
            <a:picLocks noChangeAspect="1"/>
          </p:cNvPicPr>
          <p:nvPr/>
        </p:nvPicPr>
        <p:blipFill>
          <a:blip r:embed="rId3"/>
          <a:stretch>
            <a:fillRect/>
          </a:stretch>
        </p:blipFill>
        <p:spPr>
          <a:xfrm>
            <a:off x="4060174" y="900860"/>
            <a:ext cx="4695943" cy="3916819"/>
          </a:xfrm>
          <a:prstGeom prst="rect">
            <a:avLst/>
          </a:prstGeom>
        </p:spPr>
      </p:pic>
      <p:pic>
        <p:nvPicPr>
          <p:cNvPr id="1026" name="Picture 2">
            <a:extLst>
              <a:ext uri="{FF2B5EF4-FFF2-40B4-BE49-F238E27FC236}">
                <a16:creationId xmlns:a16="http://schemas.microsoft.com/office/drawing/2014/main" id="{D9503453-7251-46B4-89FE-1C2EF6281E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873"/>
          <a:stretch/>
        </p:blipFill>
        <p:spPr bwMode="auto">
          <a:xfrm>
            <a:off x="343206" y="1715734"/>
            <a:ext cx="3184237" cy="232232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99063" y="0"/>
            <a:ext cx="1052623" cy="2031118"/>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CD300"/>
              </a:solidFill>
            </a:endParaRPr>
          </a:p>
        </p:txBody>
      </p:sp>
      <p:sp>
        <p:nvSpPr>
          <p:cNvPr id="16" name="TextBox 15"/>
          <p:cNvSpPr txBox="1"/>
          <p:nvPr/>
        </p:nvSpPr>
        <p:spPr>
          <a:xfrm>
            <a:off x="134938" y="1179812"/>
            <a:ext cx="947710" cy="830997"/>
          </a:xfrm>
          <a:prstGeom prst="rect">
            <a:avLst/>
          </a:prstGeom>
          <a:noFill/>
        </p:spPr>
        <p:txBody>
          <a:bodyPr wrap="square" rtlCol="0">
            <a:spAutoFit/>
          </a:bodyPr>
          <a:lstStyle/>
          <a:p>
            <a:r>
              <a:rPr lang="en-US" sz="4800" b="1">
                <a:latin typeface="Bebas Neue Regular"/>
                <a:cs typeface="Bebas Neue Regular"/>
              </a:rPr>
              <a:t>NOS</a:t>
            </a:r>
            <a:endParaRPr lang="en-US" sz="4800">
              <a:latin typeface="Bebas Neue Regular"/>
              <a:cs typeface="Bebas Neue Regular"/>
            </a:endParaRPr>
          </a:p>
        </p:txBody>
      </p:sp>
      <p:pic>
        <p:nvPicPr>
          <p:cNvPr id="6" name="Afbeelding 5">
            <a:extLst>
              <a:ext uri="{FF2B5EF4-FFF2-40B4-BE49-F238E27FC236}">
                <a16:creationId xmlns:a16="http://schemas.microsoft.com/office/drawing/2014/main" id="{1D173038-611A-441A-BD5B-3FE2C4EC0E63}"/>
              </a:ext>
            </a:extLst>
          </p:cNvPr>
          <p:cNvPicPr>
            <a:picLocks noChangeAspect="1"/>
          </p:cNvPicPr>
          <p:nvPr/>
        </p:nvPicPr>
        <p:blipFill>
          <a:blip r:embed="rId5"/>
          <a:stretch>
            <a:fillRect/>
          </a:stretch>
        </p:blipFill>
        <p:spPr>
          <a:xfrm>
            <a:off x="4060174" y="1731857"/>
            <a:ext cx="4695942" cy="1860415"/>
          </a:xfrm>
          <a:prstGeom prst="rect">
            <a:avLst/>
          </a:prstGeom>
        </p:spPr>
      </p:pic>
    </p:spTree>
    <p:extLst>
      <p:ext uri="{BB962C8B-B14F-4D97-AF65-F5344CB8AC3E}">
        <p14:creationId xmlns:p14="http://schemas.microsoft.com/office/powerpoint/2010/main" val="4211794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
                                        </p:tgtEl>
                                        <p:attrNameLst>
                                          <p:attrName>ppt_x</p:attrName>
                                        </p:attrNameLst>
                                      </p:cBhvr>
                                      <p:tavLst>
                                        <p:tav tm="0">
                                          <p:val>
                                            <p:strVal val="ppt_x"/>
                                          </p:val>
                                        </p:tav>
                                        <p:tav tm="100000">
                                          <p:val>
                                            <p:strVal val="ppt_x"/>
                                          </p:val>
                                        </p:tav>
                                      </p:tavLst>
                                    </p:anim>
                                    <p:anim calcmode="lin" valueType="num">
                                      <p:cBhvr additive="base">
                                        <p:cTn id="31" dur="500"/>
                                        <p:tgtEl>
                                          <p:spTgt spid="4"/>
                                        </p:tgtEl>
                                        <p:attrNameLst>
                                          <p:attrName>ppt_y</p:attrName>
                                        </p:attrNameLst>
                                      </p:cBhvr>
                                      <p:tavLst>
                                        <p:tav tm="0">
                                          <p:val>
                                            <p:strVal val="ppt_y"/>
                                          </p:val>
                                        </p:tav>
                                        <p:tav tm="100000">
                                          <p:val>
                                            <p:strVal val="1+ppt_h/2"/>
                                          </p:val>
                                        </p:tav>
                                      </p:tavLst>
                                    </p:anim>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12" grpId="0"/>
      <p:bldP spid="17" grpId="0" animBg="1"/>
      <p:bldP spid="14"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537" y="546135"/>
            <a:ext cx="2816875" cy="830997"/>
          </a:xfrm>
          <a:prstGeom prst="rect">
            <a:avLst/>
          </a:prstGeom>
          <a:noFill/>
        </p:spPr>
        <p:txBody>
          <a:bodyPr wrap="square" rtlCol="0">
            <a:spAutoFit/>
          </a:bodyPr>
          <a:lstStyle/>
          <a:p>
            <a:r>
              <a:rPr lang="nl-NL" sz="4800" dirty="0">
                <a:latin typeface="Bebas Neue Regular"/>
                <a:cs typeface="Bebas Neue Regular"/>
              </a:rPr>
              <a:t>Afronding</a:t>
            </a:r>
          </a:p>
        </p:txBody>
      </p:sp>
      <p:sp>
        <p:nvSpPr>
          <p:cNvPr id="6" name="TextBox 5"/>
          <p:cNvSpPr txBox="1"/>
          <p:nvPr/>
        </p:nvSpPr>
        <p:spPr>
          <a:xfrm>
            <a:off x="593630" y="1397938"/>
            <a:ext cx="2351003" cy="338554"/>
          </a:xfrm>
          <a:prstGeom prst="rect">
            <a:avLst/>
          </a:prstGeom>
          <a:noFill/>
        </p:spPr>
        <p:txBody>
          <a:bodyPr wrap="square" rtlCol="0">
            <a:spAutoFit/>
          </a:bodyPr>
          <a:lstStyle/>
          <a:p>
            <a:r>
              <a:rPr lang="nl-NL" sz="1600" dirty="0">
                <a:solidFill>
                  <a:schemeClr val="tx1">
                    <a:lumMod val="65000"/>
                    <a:lumOff val="35000"/>
                  </a:schemeClr>
                </a:solidFill>
                <a:latin typeface="Bebas Neue Book"/>
                <a:cs typeface="Bebas Neue Regular"/>
              </a:rPr>
              <a:t>Nu:</a:t>
            </a:r>
          </a:p>
        </p:txBody>
      </p:sp>
      <p:sp>
        <p:nvSpPr>
          <p:cNvPr id="2" name="TextBox 1"/>
          <p:cNvSpPr txBox="1"/>
          <p:nvPr/>
        </p:nvSpPr>
        <p:spPr>
          <a:xfrm>
            <a:off x="561791" y="1918617"/>
            <a:ext cx="4173597" cy="339837"/>
          </a:xfrm>
          <a:prstGeom prst="rect">
            <a:avLst/>
          </a:prstGeom>
          <a:noFill/>
        </p:spPr>
        <p:txBody>
          <a:bodyPr wrap="square" rtlCol="0">
            <a:spAutoFit/>
          </a:bodyPr>
          <a:lstStyle/>
          <a:p>
            <a:pPr>
              <a:lnSpc>
                <a:spcPct val="150000"/>
              </a:lnSpc>
            </a:pPr>
            <a:r>
              <a:rPr lang="nl-NL" sz="1200" b="1" dirty="0">
                <a:latin typeface="Open Sans"/>
                <a:cs typeface="Open Sans"/>
              </a:rPr>
              <a:t>ben jij bekend met begrippen omtrent het internet;</a:t>
            </a:r>
            <a:endParaRPr lang="nl-NL" sz="1200" dirty="0">
              <a:latin typeface="Open Sans"/>
              <a:cs typeface="Open Sans"/>
            </a:endParaRPr>
          </a:p>
        </p:txBody>
      </p:sp>
      <p:sp>
        <p:nvSpPr>
          <p:cNvPr id="11" name="TextBox 10"/>
          <p:cNvSpPr txBox="1"/>
          <p:nvPr/>
        </p:nvSpPr>
        <p:spPr>
          <a:xfrm>
            <a:off x="561791" y="2390782"/>
            <a:ext cx="2864621" cy="339837"/>
          </a:xfrm>
          <a:prstGeom prst="rect">
            <a:avLst/>
          </a:prstGeom>
          <a:noFill/>
        </p:spPr>
        <p:txBody>
          <a:bodyPr wrap="square" rtlCol="0" anchor="ctr">
            <a:spAutoFit/>
          </a:bodyPr>
          <a:lstStyle/>
          <a:p>
            <a:pPr>
              <a:lnSpc>
                <a:spcPct val="150000"/>
              </a:lnSpc>
            </a:pPr>
            <a:r>
              <a:rPr lang="nl-NL" sz="1200" b="1" dirty="0">
                <a:latin typeface="Open Sans"/>
                <a:cs typeface="Open Sans"/>
              </a:rPr>
              <a:t>weet je meer over online privacy;</a:t>
            </a:r>
            <a:endParaRPr lang="nl-NL" sz="1200" dirty="0">
              <a:latin typeface="Open Sans"/>
              <a:cs typeface="Open Sans"/>
            </a:endParaRPr>
          </a:p>
        </p:txBody>
      </p:sp>
      <p:sp>
        <p:nvSpPr>
          <p:cNvPr id="13" name="TextBox 12"/>
          <p:cNvSpPr txBox="1"/>
          <p:nvPr/>
        </p:nvSpPr>
        <p:spPr>
          <a:xfrm>
            <a:off x="581932" y="2911015"/>
            <a:ext cx="3745152" cy="339837"/>
          </a:xfrm>
          <a:prstGeom prst="rect">
            <a:avLst/>
          </a:prstGeom>
          <a:noFill/>
        </p:spPr>
        <p:txBody>
          <a:bodyPr wrap="square" rtlCol="0">
            <a:spAutoFit/>
          </a:bodyPr>
          <a:lstStyle/>
          <a:p>
            <a:pPr>
              <a:lnSpc>
                <a:spcPct val="150000"/>
              </a:lnSpc>
            </a:pPr>
            <a:r>
              <a:rPr lang="nl-NL" sz="1200" b="1" dirty="0">
                <a:latin typeface="Open Sans"/>
                <a:cs typeface="Open Sans"/>
              </a:rPr>
              <a:t>heb je kennis over veilige wachtwoorden.</a:t>
            </a:r>
            <a:endParaRPr lang="nl-NL" sz="1200" dirty="0">
              <a:latin typeface="Open Sans"/>
              <a:cs typeface="Open Sans"/>
            </a:endParaRPr>
          </a:p>
        </p:txBody>
      </p:sp>
      <p:sp>
        <p:nvSpPr>
          <p:cNvPr id="16" name="Rectangle 15"/>
          <p:cNvSpPr/>
          <p:nvPr/>
        </p:nvSpPr>
        <p:spPr>
          <a:xfrm rot="16200000">
            <a:off x="1671518" y="770818"/>
            <a:ext cx="45719" cy="2097645"/>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AutoShape 10"/>
          <p:cNvSpPr>
            <a:spLocks noChangeAspect="1" noChangeArrowheads="1" noTextEdit="1"/>
          </p:cNvSpPr>
          <p:nvPr/>
        </p:nvSpPr>
        <p:spPr bwMode="auto">
          <a:xfrm>
            <a:off x="0" y="606425"/>
            <a:ext cx="2825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p:cNvSpPr>
          <p:nvPr/>
        </p:nvSpPr>
        <p:spPr bwMode="auto">
          <a:xfrm>
            <a:off x="-5557" y="721907"/>
            <a:ext cx="293688" cy="695325"/>
          </a:xfrm>
          <a:custGeom>
            <a:avLst/>
            <a:gdLst>
              <a:gd name="T0" fmla="*/ 0 w 3386"/>
              <a:gd name="T1" fmla="*/ 0 h 8044"/>
              <a:gd name="T2" fmla="*/ 2608 w 3386"/>
              <a:gd name="T3" fmla="*/ 2608 h 8044"/>
              <a:gd name="T4" fmla="*/ 2608 w 3386"/>
              <a:gd name="T5" fmla="*/ 5436 h 8044"/>
              <a:gd name="T6" fmla="*/ 0 w 3386"/>
              <a:gd name="T7" fmla="*/ 8044 h 8044"/>
              <a:gd name="T8" fmla="*/ 0 w 3386"/>
              <a:gd name="T9" fmla="*/ 0 h 8044"/>
            </a:gdLst>
            <a:ahLst/>
            <a:cxnLst>
              <a:cxn ang="0">
                <a:pos x="T0" y="T1"/>
              </a:cxn>
              <a:cxn ang="0">
                <a:pos x="T2" y="T3"/>
              </a:cxn>
              <a:cxn ang="0">
                <a:pos x="T4" y="T5"/>
              </a:cxn>
              <a:cxn ang="0">
                <a:pos x="T6" y="T7"/>
              </a:cxn>
              <a:cxn ang="0">
                <a:pos x="T8" y="T9"/>
              </a:cxn>
            </a:cxnLst>
            <a:rect l="0" t="0" r="r" b="b"/>
            <a:pathLst>
              <a:path w="3386" h="8044">
                <a:moveTo>
                  <a:pt x="0" y="0"/>
                </a:moveTo>
                <a:lnTo>
                  <a:pt x="2608" y="2608"/>
                </a:lnTo>
                <a:cubicBezTo>
                  <a:pt x="3386" y="3386"/>
                  <a:pt x="3386" y="4659"/>
                  <a:pt x="2608" y="5436"/>
                </a:cubicBezTo>
                <a:lnTo>
                  <a:pt x="0" y="8044"/>
                </a:lnTo>
                <a:lnTo>
                  <a:pt x="0" y="0"/>
                </a:lnTo>
                <a:close/>
              </a:path>
            </a:pathLst>
          </a:custGeom>
          <a:solidFill>
            <a:srgbClr val="FCD300"/>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Oval 11">
            <a:extLst>
              <a:ext uri="{FF2B5EF4-FFF2-40B4-BE49-F238E27FC236}">
                <a16:creationId xmlns:a16="http://schemas.microsoft.com/office/drawing/2014/main" id="{FE4A40D4-BACC-4BF0-92DB-F6819392238F}"/>
              </a:ext>
            </a:extLst>
          </p:cNvPr>
          <p:cNvSpPr/>
          <p:nvPr/>
        </p:nvSpPr>
        <p:spPr>
          <a:xfrm>
            <a:off x="455971" y="2055840"/>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11">
            <a:extLst>
              <a:ext uri="{FF2B5EF4-FFF2-40B4-BE49-F238E27FC236}">
                <a16:creationId xmlns:a16="http://schemas.microsoft.com/office/drawing/2014/main" id="{05EE2504-D2E5-4CDC-96AA-6555299A8749}"/>
              </a:ext>
            </a:extLst>
          </p:cNvPr>
          <p:cNvSpPr/>
          <p:nvPr/>
        </p:nvSpPr>
        <p:spPr>
          <a:xfrm>
            <a:off x="453055" y="2537817"/>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11">
            <a:extLst>
              <a:ext uri="{FF2B5EF4-FFF2-40B4-BE49-F238E27FC236}">
                <a16:creationId xmlns:a16="http://schemas.microsoft.com/office/drawing/2014/main" id="{DCEFBDA7-AFBC-4E60-B427-2DCD9335E098}"/>
              </a:ext>
            </a:extLst>
          </p:cNvPr>
          <p:cNvSpPr/>
          <p:nvPr/>
        </p:nvSpPr>
        <p:spPr>
          <a:xfrm>
            <a:off x="464753" y="3051898"/>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6" descr="Het nieuwe Kasteel | Kasteel.gro | Digitale werkplaats Groningen 2019">
            <a:extLst>
              <a:ext uri="{FF2B5EF4-FFF2-40B4-BE49-F238E27FC236}">
                <a16:creationId xmlns:a16="http://schemas.microsoft.com/office/drawing/2014/main" id="{BDF82183-021F-4C4A-8F9A-8850422FC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7" y="4879663"/>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8">
            <a:extLst>
              <a:ext uri="{FF2B5EF4-FFF2-40B4-BE49-F238E27FC236}">
                <a16:creationId xmlns:a16="http://schemas.microsoft.com/office/drawing/2014/main" id="{52FBF038-8918-4BF3-8DB1-CF148CE3519F}"/>
              </a:ext>
            </a:extLst>
          </p:cNvPr>
          <p:cNvSpPr txBox="1"/>
          <p:nvPr/>
        </p:nvSpPr>
        <p:spPr>
          <a:xfrm>
            <a:off x="-23280" y="0"/>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pic>
        <p:nvPicPr>
          <p:cNvPr id="7" name="Afbeelding 6" descr="Afbeelding met tekst, elektronica&#10;&#10;Automatisch gegenereerde beschrijving">
            <a:extLst>
              <a:ext uri="{FF2B5EF4-FFF2-40B4-BE49-F238E27FC236}">
                <a16:creationId xmlns:a16="http://schemas.microsoft.com/office/drawing/2014/main" id="{79803BB6-6F69-B711-81BF-9F7492561AF0}"/>
              </a:ext>
            </a:extLst>
          </p:cNvPr>
          <p:cNvPicPr>
            <a:picLocks noChangeAspect="1"/>
          </p:cNvPicPr>
          <p:nvPr/>
        </p:nvPicPr>
        <p:blipFill>
          <a:blip r:embed="rId4"/>
          <a:stretch>
            <a:fillRect/>
          </a:stretch>
        </p:blipFill>
        <p:spPr>
          <a:xfrm>
            <a:off x="4798138" y="0"/>
            <a:ext cx="4318000" cy="5143500"/>
          </a:xfrm>
          <a:prstGeom prst="rect">
            <a:avLst/>
          </a:prstGeom>
        </p:spPr>
      </p:pic>
    </p:spTree>
    <p:extLst>
      <p:ext uri="{BB962C8B-B14F-4D97-AF65-F5344CB8AC3E}">
        <p14:creationId xmlns:p14="http://schemas.microsoft.com/office/powerpoint/2010/main" val="185687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11" grpId="0"/>
      <p:bldP spid="13" grpId="0"/>
      <p:bldP spid="16" grpId="0" animBg="1"/>
      <p:bldP spid="25" grpId="0" animBg="1"/>
      <p:bldP spid="22" grpId="0" animBg="1"/>
      <p:bldP spid="23"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C302E69E-37F4-465A-809A-897ADD013FC9}"/>
              </a:ext>
            </a:extLst>
          </p:cNvPr>
          <p:cNvSpPr txBox="1"/>
          <p:nvPr/>
        </p:nvSpPr>
        <p:spPr>
          <a:xfrm>
            <a:off x="381965" y="253745"/>
            <a:ext cx="8272830" cy="1324195"/>
          </a:xfrm>
          <a:prstGeom prst="rect">
            <a:avLst/>
          </a:prstGeom>
        </p:spPr>
        <p:txBody>
          <a:bodyPr vert="horz" lIns="91440" tIns="45720" rIns="91440" bIns="45720" rtlCol="0" anchor="ctr">
            <a:normAutofit lnSpcReduction="10000"/>
          </a:bodyPr>
          <a:lstStyle/>
          <a:p>
            <a:pPr algn="ctr" defTabSz="914400">
              <a:lnSpc>
                <a:spcPct val="90000"/>
              </a:lnSpc>
              <a:spcAft>
                <a:spcPts val="600"/>
              </a:spcAft>
            </a:pPr>
            <a:r>
              <a:rPr lang="nl-NL" sz="1500" b="1"/>
              <a:t>EINDE LES</a:t>
            </a:r>
          </a:p>
          <a:p>
            <a:pPr algn="ctr" defTabSz="914400">
              <a:lnSpc>
                <a:spcPct val="90000"/>
              </a:lnSpc>
              <a:spcAft>
                <a:spcPts val="600"/>
              </a:spcAft>
            </a:pPr>
            <a:r>
              <a:rPr lang="nl-NL" sz="1500"/>
              <a:t>Deze les valt onder de Creative </a:t>
            </a:r>
            <a:r>
              <a:rPr lang="nl-NL" sz="1500" err="1"/>
              <a:t>Commons</a:t>
            </a:r>
            <a:r>
              <a:rPr lang="nl-NL" sz="1500"/>
              <a:t> regelgeving. De les mag worden gedeeld en aangepast voor non-commerciële doeleinden.</a:t>
            </a:r>
          </a:p>
          <a:p>
            <a:pPr algn="ctr" defTabSz="914400">
              <a:lnSpc>
                <a:spcPct val="90000"/>
              </a:lnSpc>
              <a:spcAft>
                <a:spcPts val="600"/>
              </a:spcAft>
            </a:pPr>
            <a:endParaRPr lang="en-US" sz="1500"/>
          </a:p>
          <a:p>
            <a:pPr algn="ctr" defTabSz="914400">
              <a:lnSpc>
                <a:spcPct val="90000"/>
              </a:lnSpc>
              <a:spcAft>
                <a:spcPts val="600"/>
              </a:spcAft>
            </a:pPr>
            <a:r>
              <a:rPr lang="en-GB" sz="1600">
                <a:solidFill>
                  <a:srgbClr val="FCD300"/>
                </a:solidFill>
                <a:hlinkClick r:id="rId2">
                  <a:extLst>
                    <a:ext uri="{A12FA001-AC4F-418D-AE19-62706E023703}">
                      <ahyp:hlinkClr xmlns:ahyp="http://schemas.microsoft.com/office/drawing/2018/hyperlinkcolor" val="tx"/>
                    </a:ext>
                  </a:extLst>
                </a:hlinkClick>
              </a:rPr>
              <a:t>https://creativecommons.org/licenses/by-nc-sa/4.0/legalcode.nl</a:t>
            </a:r>
            <a:endParaRPr lang="en-GB" sz="1600">
              <a:solidFill>
                <a:srgbClr val="FCD300"/>
              </a:solidFill>
            </a:endParaRPr>
          </a:p>
        </p:txBody>
      </p:sp>
      <p:sp>
        <p:nvSpPr>
          <p:cNvPr id="9" name="Rectangle 8">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58257"/>
            <a:ext cx="9144001" cy="3485243"/>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173" y="1817370"/>
            <a:ext cx="4210176" cy="2947736"/>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5">
            <a:hlinkClick r:id="rId3"/>
            <a:extLst>
              <a:ext uri="{FF2B5EF4-FFF2-40B4-BE49-F238E27FC236}">
                <a16:creationId xmlns:a16="http://schemas.microsoft.com/office/drawing/2014/main" id="{0743D7D7-E4C9-49A8-A473-1AAA378BADDF}"/>
              </a:ext>
            </a:extLst>
          </p:cNvPr>
          <p:cNvPicPr>
            <a:picLocks noChangeAspect="1"/>
          </p:cNvPicPr>
          <p:nvPr/>
        </p:nvPicPr>
        <p:blipFill>
          <a:blip r:embed="rId4"/>
          <a:stretch>
            <a:fillRect/>
          </a:stretch>
        </p:blipFill>
        <p:spPr>
          <a:xfrm>
            <a:off x="889695" y="2056797"/>
            <a:ext cx="2913132" cy="2468880"/>
          </a:xfrm>
          <a:prstGeom prst="rect">
            <a:avLst/>
          </a:prstGeom>
        </p:spPr>
      </p:pic>
      <p:sp>
        <p:nvSpPr>
          <p:cNvPr id="13"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1061" y="1817370"/>
            <a:ext cx="4210177" cy="2947736"/>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7">
            <a:hlinkClick r:id="rId3"/>
            <a:extLst>
              <a:ext uri="{FF2B5EF4-FFF2-40B4-BE49-F238E27FC236}">
                <a16:creationId xmlns:a16="http://schemas.microsoft.com/office/drawing/2014/main" id="{BC6B3D05-DE96-478D-B015-70EE2F6069FC}"/>
              </a:ext>
            </a:extLst>
          </p:cNvPr>
          <p:cNvPicPr>
            <a:picLocks noChangeAspect="1"/>
          </p:cNvPicPr>
          <p:nvPr/>
        </p:nvPicPr>
        <p:blipFill>
          <a:blip r:embed="rId5"/>
          <a:stretch>
            <a:fillRect/>
          </a:stretch>
        </p:blipFill>
        <p:spPr>
          <a:xfrm>
            <a:off x="4995637" y="2056797"/>
            <a:ext cx="3604204" cy="2468880"/>
          </a:xfrm>
          <a:prstGeom prst="rect">
            <a:avLst/>
          </a:prstGeom>
        </p:spPr>
      </p:pic>
    </p:spTree>
    <p:extLst>
      <p:ext uri="{BB962C8B-B14F-4D97-AF65-F5344CB8AC3E}">
        <p14:creationId xmlns:p14="http://schemas.microsoft.com/office/powerpoint/2010/main" val="3518323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30">
            <a:extLst>
              <a:ext uri="{FF2B5EF4-FFF2-40B4-BE49-F238E27FC236}">
                <a16:creationId xmlns:a16="http://schemas.microsoft.com/office/drawing/2014/main" id="{0855A890-B60B-4670-9DC2-69DC05015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32">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891860" y="2544073"/>
            <a:ext cx="1289304"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ectangle 103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281912" y="-620425"/>
            <a:ext cx="1286609" cy="64375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3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462" y="498231"/>
            <a:ext cx="6061974" cy="420025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4">
            <a:extLst>
              <a:ext uri="{FF2B5EF4-FFF2-40B4-BE49-F238E27FC236}">
                <a16:creationId xmlns:a16="http://schemas.microsoft.com/office/drawing/2014/main" id="{546FDC7B-2421-496E-861F-08FE2E62E259}"/>
              </a:ext>
            </a:extLst>
          </p:cNvPr>
          <p:cNvSpPr txBox="1"/>
          <p:nvPr/>
        </p:nvSpPr>
        <p:spPr>
          <a:xfrm>
            <a:off x="465305" y="1909074"/>
            <a:ext cx="1901286" cy="646331"/>
          </a:xfrm>
          <a:prstGeom prst="rect">
            <a:avLst/>
          </a:prstGeom>
          <a:noFill/>
        </p:spPr>
        <p:txBody>
          <a:bodyPr wrap="square" rtlCol="0">
            <a:spAutoFit/>
          </a:bodyPr>
          <a:lstStyle/>
          <a:p>
            <a:r>
              <a:rPr lang="nl-NL" sz="3600" dirty="0">
                <a:latin typeface="Bebas Neue Regular"/>
                <a:cs typeface="Bebas Neue Regular"/>
              </a:rPr>
              <a:t>terugblik</a:t>
            </a:r>
          </a:p>
        </p:txBody>
      </p:sp>
      <p:sp>
        <p:nvSpPr>
          <p:cNvPr id="23" name="Tekstvak 22">
            <a:extLst>
              <a:ext uri="{FF2B5EF4-FFF2-40B4-BE49-F238E27FC236}">
                <a16:creationId xmlns:a16="http://schemas.microsoft.com/office/drawing/2014/main" id="{FB1A354A-5E80-4360-86A2-0799AC37330C}"/>
              </a:ext>
            </a:extLst>
          </p:cNvPr>
          <p:cNvSpPr txBox="1"/>
          <p:nvPr/>
        </p:nvSpPr>
        <p:spPr>
          <a:xfrm>
            <a:off x="497544" y="2509646"/>
            <a:ext cx="1665424" cy="369332"/>
          </a:xfrm>
          <a:prstGeom prst="rect">
            <a:avLst/>
          </a:prstGeom>
          <a:noFill/>
        </p:spPr>
        <p:txBody>
          <a:bodyPr wrap="square">
            <a:spAutoFit/>
          </a:bodyPr>
          <a:lstStyle/>
          <a:p>
            <a:r>
              <a:rPr lang="nl-NL">
                <a:solidFill>
                  <a:srgbClr val="FCD300"/>
                </a:solidFill>
                <a:latin typeface="Bebas Neue Regular"/>
                <a:cs typeface="Bebas Neue Regular"/>
              </a:rPr>
              <a:t>(online) Identiteit</a:t>
            </a:r>
            <a:endParaRPr lang="nl-NL" sz="1800">
              <a:solidFill>
                <a:srgbClr val="FCD300"/>
              </a:solidFill>
              <a:latin typeface="Bebas Neue Regular"/>
              <a:cs typeface="Bebas Neue Regular"/>
            </a:endParaRPr>
          </a:p>
        </p:txBody>
      </p:sp>
      <p:sp>
        <p:nvSpPr>
          <p:cNvPr id="25" name="TextBox 28">
            <a:extLst>
              <a:ext uri="{FF2B5EF4-FFF2-40B4-BE49-F238E27FC236}">
                <a16:creationId xmlns:a16="http://schemas.microsoft.com/office/drawing/2014/main" id="{CC7AA7A7-8435-40B1-97F0-4C506C56A011}"/>
              </a:ext>
            </a:extLst>
          </p:cNvPr>
          <p:cNvSpPr txBox="1"/>
          <p:nvPr/>
        </p:nvSpPr>
        <p:spPr>
          <a:xfrm>
            <a:off x="-23280" y="0"/>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pic>
        <p:nvPicPr>
          <p:cNvPr id="14" name="Picture 6" descr="Het nieuwe Kasteel | Kasteel.gro | Digitale werkplaats Groningen 2019">
            <a:extLst>
              <a:ext uri="{FF2B5EF4-FFF2-40B4-BE49-F238E27FC236}">
                <a16:creationId xmlns:a16="http://schemas.microsoft.com/office/drawing/2014/main" id="{D928A662-C1CE-410D-9B6C-BE17C6483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7" y="4879663"/>
            <a:ext cx="1008536" cy="17952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Afbeelding met tekst, binnen, monitor, elektronica&#10;&#10;Automatisch gegenereerde beschrijving">
            <a:extLst>
              <a:ext uri="{FF2B5EF4-FFF2-40B4-BE49-F238E27FC236}">
                <a16:creationId xmlns:a16="http://schemas.microsoft.com/office/drawing/2014/main" id="{5A2085D5-C8A9-F79C-AE93-7D260845A3B6}"/>
              </a:ext>
            </a:extLst>
          </p:cNvPr>
          <p:cNvPicPr>
            <a:picLocks noChangeAspect="1"/>
          </p:cNvPicPr>
          <p:nvPr/>
        </p:nvPicPr>
        <p:blipFill>
          <a:blip r:embed="rId4"/>
          <a:stretch>
            <a:fillRect/>
          </a:stretch>
        </p:blipFill>
        <p:spPr>
          <a:xfrm>
            <a:off x="3076190" y="640981"/>
            <a:ext cx="2737104" cy="1911096"/>
          </a:xfrm>
          <a:prstGeom prst="rect">
            <a:avLst/>
          </a:prstGeom>
        </p:spPr>
      </p:pic>
      <p:pic>
        <p:nvPicPr>
          <p:cNvPr id="6" name="Afbeelding 5" descr="Afbeelding met tekst&#10;&#10;Automatisch gegenereerde beschrijving">
            <a:extLst>
              <a:ext uri="{FF2B5EF4-FFF2-40B4-BE49-F238E27FC236}">
                <a16:creationId xmlns:a16="http://schemas.microsoft.com/office/drawing/2014/main" id="{40CBA17E-C108-5344-923D-75B0EBDB93B0}"/>
              </a:ext>
            </a:extLst>
          </p:cNvPr>
          <p:cNvPicPr>
            <a:picLocks noChangeAspect="1"/>
          </p:cNvPicPr>
          <p:nvPr/>
        </p:nvPicPr>
        <p:blipFill>
          <a:blip r:embed="rId5"/>
          <a:stretch>
            <a:fillRect/>
          </a:stretch>
        </p:blipFill>
        <p:spPr>
          <a:xfrm>
            <a:off x="6067385" y="646913"/>
            <a:ext cx="2533650" cy="1885950"/>
          </a:xfrm>
          <a:prstGeom prst="rect">
            <a:avLst/>
          </a:prstGeom>
        </p:spPr>
      </p:pic>
      <p:pic>
        <p:nvPicPr>
          <p:cNvPr id="11" name="Afbeelding 10" descr="Afbeelding met hond, zoogdier, kijken&#10;&#10;Automatisch gegenereerde beschrijving">
            <a:extLst>
              <a:ext uri="{FF2B5EF4-FFF2-40B4-BE49-F238E27FC236}">
                <a16:creationId xmlns:a16="http://schemas.microsoft.com/office/drawing/2014/main" id="{6F3DC8D5-4BAB-043C-B4F3-A2345856CA46}"/>
              </a:ext>
            </a:extLst>
          </p:cNvPr>
          <p:cNvPicPr>
            <a:picLocks noChangeAspect="1"/>
          </p:cNvPicPr>
          <p:nvPr/>
        </p:nvPicPr>
        <p:blipFill>
          <a:blip r:embed="rId6"/>
          <a:stretch>
            <a:fillRect/>
          </a:stretch>
        </p:blipFill>
        <p:spPr>
          <a:xfrm>
            <a:off x="3117097" y="2836103"/>
            <a:ext cx="2714625" cy="1562100"/>
          </a:xfrm>
          <a:prstGeom prst="rect">
            <a:avLst/>
          </a:prstGeom>
        </p:spPr>
      </p:pic>
      <p:pic>
        <p:nvPicPr>
          <p:cNvPr id="13" name="Afbeelding 12" descr="Afbeelding met persoon, buiten, boom&#10;&#10;Automatisch gegenereerde beschrijving">
            <a:extLst>
              <a:ext uri="{FF2B5EF4-FFF2-40B4-BE49-F238E27FC236}">
                <a16:creationId xmlns:a16="http://schemas.microsoft.com/office/drawing/2014/main" id="{3DA28B06-7B5B-15FE-52D5-E71AB199538F}"/>
              </a:ext>
            </a:extLst>
          </p:cNvPr>
          <p:cNvPicPr>
            <a:picLocks noChangeAspect="1"/>
          </p:cNvPicPr>
          <p:nvPr/>
        </p:nvPicPr>
        <p:blipFill>
          <a:blip r:embed="rId7"/>
          <a:stretch>
            <a:fillRect/>
          </a:stretch>
        </p:blipFill>
        <p:spPr>
          <a:xfrm>
            <a:off x="6074243" y="2836103"/>
            <a:ext cx="2526792" cy="1584960"/>
          </a:xfrm>
          <a:prstGeom prst="rect">
            <a:avLst/>
          </a:prstGeom>
        </p:spPr>
      </p:pic>
    </p:spTree>
    <p:extLst>
      <p:ext uri="{BB962C8B-B14F-4D97-AF65-F5344CB8AC3E}">
        <p14:creationId xmlns:p14="http://schemas.microsoft.com/office/powerpoint/2010/main" val="3030852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537" y="546135"/>
            <a:ext cx="2732377" cy="830997"/>
          </a:xfrm>
          <a:prstGeom prst="rect">
            <a:avLst/>
          </a:prstGeom>
          <a:noFill/>
        </p:spPr>
        <p:txBody>
          <a:bodyPr wrap="square" rtlCol="0">
            <a:spAutoFit/>
          </a:bodyPr>
          <a:lstStyle/>
          <a:p>
            <a:r>
              <a:rPr lang="nl-NL" sz="4800" dirty="0">
                <a:latin typeface="Bebas Neue Regular"/>
                <a:cs typeface="Bebas Neue Regular"/>
              </a:rPr>
              <a:t>Lesdoelen</a:t>
            </a:r>
          </a:p>
        </p:txBody>
      </p:sp>
      <p:sp>
        <p:nvSpPr>
          <p:cNvPr id="6" name="TextBox 5"/>
          <p:cNvSpPr txBox="1"/>
          <p:nvPr/>
        </p:nvSpPr>
        <p:spPr>
          <a:xfrm>
            <a:off x="593630" y="1383262"/>
            <a:ext cx="2351003" cy="338554"/>
          </a:xfrm>
          <a:prstGeom prst="rect">
            <a:avLst/>
          </a:prstGeom>
          <a:noFill/>
        </p:spPr>
        <p:txBody>
          <a:bodyPr wrap="square" rtlCol="0">
            <a:spAutoFit/>
          </a:bodyPr>
          <a:lstStyle/>
          <a:p>
            <a:r>
              <a:rPr lang="nl-NL" sz="1600" dirty="0">
                <a:solidFill>
                  <a:schemeClr val="tx1">
                    <a:lumMod val="65000"/>
                    <a:lumOff val="35000"/>
                  </a:schemeClr>
                </a:solidFill>
                <a:latin typeface="Bebas Neue Book"/>
                <a:cs typeface="Bebas Neue Regular"/>
              </a:rPr>
              <a:t>Aan het einde van de les:</a:t>
            </a:r>
          </a:p>
        </p:txBody>
      </p:sp>
      <p:sp>
        <p:nvSpPr>
          <p:cNvPr id="2" name="TextBox 1"/>
          <p:cNvSpPr txBox="1"/>
          <p:nvPr/>
        </p:nvSpPr>
        <p:spPr>
          <a:xfrm>
            <a:off x="561791" y="1918617"/>
            <a:ext cx="4173597" cy="339837"/>
          </a:xfrm>
          <a:prstGeom prst="rect">
            <a:avLst/>
          </a:prstGeom>
          <a:noFill/>
        </p:spPr>
        <p:txBody>
          <a:bodyPr wrap="square" rtlCol="0">
            <a:spAutoFit/>
          </a:bodyPr>
          <a:lstStyle/>
          <a:p>
            <a:pPr>
              <a:lnSpc>
                <a:spcPct val="150000"/>
              </a:lnSpc>
            </a:pPr>
            <a:r>
              <a:rPr lang="nl-NL" sz="1200" b="1" dirty="0">
                <a:latin typeface="Open Sans"/>
                <a:cs typeface="Open Sans"/>
              </a:rPr>
              <a:t>ben jij bekend met begrippen omtrent het internet;</a:t>
            </a:r>
            <a:endParaRPr lang="nl-NL" sz="1200" dirty="0">
              <a:latin typeface="Open Sans"/>
              <a:cs typeface="Open Sans"/>
            </a:endParaRPr>
          </a:p>
        </p:txBody>
      </p:sp>
      <p:sp>
        <p:nvSpPr>
          <p:cNvPr id="11" name="TextBox 10"/>
          <p:cNvSpPr txBox="1"/>
          <p:nvPr/>
        </p:nvSpPr>
        <p:spPr>
          <a:xfrm>
            <a:off x="561791" y="2390782"/>
            <a:ext cx="2864621" cy="339837"/>
          </a:xfrm>
          <a:prstGeom prst="rect">
            <a:avLst/>
          </a:prstGeom>
          <a:noFill/>
        </p:spPr>
        <p:txBody>
          <a:bodyPr wrap="square" rtlCol="0" anchor="ctr">
            <a:spAutoFit/>
          </a:bodyPr>
          <a:lstStyle/>
          <a:p>
            <a:pPr>
              <a:lnSpc>
                <a:spcPct val="150000"/>
              </a:lnSpc>
            </a:pPr>
            <a:r>
              <a:rPr lang="nl-NL" sz="1200" b="1" dirty="0">
                <a:latin typeface="Open Sans"/>
                <a:cs typeface="Open Sans"/>
              </a:rPr>
              <a:t>weet je meer over online privacy;</a:t>
            </a:r>
            <a:endParaRPr lang="nl-NL" sz="1200" dirty="0">
              <a:latin typeface="Open Sans"/>
              <a:cs typeface="Open Sans"/>
            </a:endParaRPr>
          </a:p>
        </p:txBody>
      </p:sp>
      <p:sp>
        <p:nvSpPr>
          <p:cNvPr id="13" name="TextBox 12"/>
          <p:cNvSpPr txBox="1"/>
          <p:nvPr/>
        </p:nvSpPr>
        <p:spPr>
          <a:xfrm>
            <a:off x="581932" y="2911015"/>
            <a:ext cx="3745152" cy="339837"/>
          </a:xfrm>
          <a:prstGeom prst="rect">
            <a:avLst/>
          </a:prstGeom>
          <a:noFill/>
        </p:spPr>
        <p:txBody>
          <a:bodyPr wrap="square" rtlCol="0">
            <a:spAutoFit/>
          </a:bodyPr>
          <a:lstStyle/>
          <a:p>
            <a:pPr>
              <a:lnSpc>
                <a:spcPct val="150000"/>
              </a:lnSpc>
            </a:pPr>
            <a:r>
              <a:rPr lang="nl-NL" sz="1200" b="1" dirty="0">
                <a:latin typeface="Open Sans"/>
                <a:cs typeface="Open Sans"/>
              </a:rPr>
              <a:t>heb je kennis over veilige wachtwoorden.</a:t>
            </a:r>
            <a:endParaRPr lang="nl-NL" sz="1200" dirty="0">
              <a:latin typeface="Open Sans"/>
              <a:cs typeface="Open Sans"/>
            </a:endParaRPr>
          </a:p>
        </p:txBody>
      </p:sp>
      <p:sp>
        <p:nvSpPr>
          <p:cNvPr id="16" name="Rectangle 15"/>
          <p:cNvSpPr/>
          <p:nvPr/>
        </p:nvSpPr>
        <p:spPr>
          <a:xfrm rot="16200000">
            <a:off x="1671518" y="770818"/>
            <a:ext cx="45719" cy="2097645"/>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AutoShape 10"/>
          <p:cNvSpPr>
            <a:spLocks noChangeAspect="1" noChangeArrowheads="1" noTextEdit="1"/>
          </p:cNvSpPr>
          <p:nvPr/>
        </p:nvSpPr>
        <p:spPr bwMode="auto">
          <a:xfrm>
            <a:off x="0" y="606425"/>
            <a:ext cx="2825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p:cNvSpPr>
          <p:nvPr/>
        </p:nvSpPr>
        <p:spPr bwMode="auto">
          <a:xfrm>
            <a:off x="-5557" y="721907"/>
            <a:ext cx="293688" cy="695325"/>
          </a:xfrm>
          <a:custGeom>
            <a:avLst/>
            <a:gdLst>
              <a:gd name="T0" fmla="*/ 0 w 3386"/>
              <a:gd name="T1" fmla="*/ 0 h 8044"/>
              <a:gd name="T2" fmla="*/ 2608 w 3386"/>
              <a:gd name="T3" fmla="*/ 2608 h 8044"/>
              <a:gd name="T4" fmla="*/ 2608 w 3386"/>
              <a:gd name="T5" fmla="*/ 5436 h 8044"/>
              <a:gd name="T6" fmla="*/ 0 w 3386"/>
              <a:gd name="T7" fmla="*/ 8044 h 8044"/>
              <a:gd name="T8" fmla="*/ 0 w 3386"/>
              <a:gd name="T9" fmla="*/ 0 h 8044"/>
            </a:gdLst>
            <a:ahLst/>
            <a:cxnLst>
              <a:cxn ang="0">
                <a:pos x="T0" y="T1"/>
              </a:cxn>
              <a:cxn ang="0">
                <a:pos x="T2" y="T3"/>
              </a:cxn>
              <a:cxn ang="0">
                <a:pos x="T4" y="T5"/>
              </a:cxn>
              <a:cxn ang="0">
                <a:pos x="T6" y="T7"/>
              </a:cxn>
              <a:cxn ang="0">
                <a:pos x="T8" y="T9"/>
              </a:cxn>
            </a:cxnLst>
            <a:rect l="0" t="0" r="r" b="b"/>
            <a:pathLst>
              <a:path w="3386" h="8044">
                <a:moveTo>
                  <a:pt x="0" y="0"/>
                </a:moveTo>
                <a:lnTo>
                  <a:pt x="2608" y="2608"/>
                </a:lnTo>
                <a:cubicBezTo>
                  <a:pt x="3386" y="3386"/>
                  <a:pt x="3386" y="4659"/>
                  <a:pt x="2608" y="5436"/>
                </a:cubicBezTo>
                <a:lnTo>
                  <a:pt x="0" y="8044"/>
                </a:lnTo>
                <a:lnTo>
                  <a:pt x="0" y="0"/>
                </a:lnTo>
                <a:close/>
              </a:path>
            </a:pathLst>
          </a:custGeom>
          <a:solidFill>
            <a:srgbClr val="FCD300"/>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Oval 11">
            <a:extLst>
              <a:ext uri="{FF2B5EF4-FFF2-40B4-BE49-F238E27FC236}">
                <a16:creationId xmlns:a16="http://schemas.microsoft.com/office/drawing/2014/main" id="{FE4A40D4-BACC-4BF0-92DB-F6819392238F}"/>
              </a:ext>
            </a:extLst>
          </p:cNvPr>
          <p:cNvSpPr/>
          <p:nvPr/>
        </p:nvSpPr>
        <p:spPr>
          <a:xfrm>
            <a:off x="455971" y="2055840"/>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11">
            <a:extLst>
              <a:ext uri="{FF2B5EF4-FFF2-40B4-BE49-F238E27FC236}">
                <a16:creationId xmlns:a16="http://schemas.microsoft.com/office/drawing/2014/main" id="{05EE2504-D2E5-4CDC-96AA-6555299A8749}"/>
              </a:ext>
            </a:extLst>
          </p:cNvPr>
          <p:cNvSpPr/>
          <p:nvPr/>
        </p:nvSpPr>
        <p:spPr>
          <a:xfrm>
            <a:off x="453055" y="2537817"/>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11">
            <a:extLst>
              <a:ext uri="{FF2B5EF4-FFF2-40B4-BE49-F238E27FC236}">
                <a16:creationId xmlns:a16="http://schemas.microsoft.com/office/drawing/2014/main" id="{DCEFBDA7-AFBC-4E60-B427-2DCD9335E098}"/>
              </a:ext>
            </a:extLst>
          </p:cNvPr>
          <p:cNvSpPr/>
          <p:nvPr/>
        </p:nvSpPr>
        <p:spPr>
          <a:xfrm>
            <a:off x="464753" y="3051898"/>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6" descr="Het nieuwe Kasteel | Kasteel.gro | Digitale werkplaats Groningen 2019">
            <a:extLst>
              <a:ext uri="{FF2B5EF4-FFF2-40B4-BE49-F238E27FC236}">
                <a16:creationId xmlns:a16="http://schemas.microsoft.com/office/drawing/2014/main" id="{BDF82183-021F-4C4A-8F9A-8850422FC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7" y="4879663"/>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8">
            <a:extLst>
              <a:ext uri="{FF2B5EF4-FFF2-40B4-BE49-F238E27FC236}">
                <a16:creationId xmlns:a16="http://schemas.microsoft.com/office/drawing/2014/main" id="{52FBF038-8918-4BF3-8DB1-CF148CE3519F}"/>
              </a:ext>
            </a:extLst>
          </p:cNvPr>
          <p:cNvSpPr txBox="1"/>
          <p:nvPr/>
        </p:nvSpPr>
        <p:spPr>
          <a:xfrm>
            <a:off x="-23280" y="0"/>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pic>
        <p:nvPicPr>
          <p:cNvPr id="7" name="Afbeelding 6" descr="Afbeelding met tekst, elektronica&#10;&#10;Automatisch gegenereerde beschrijving">
            <a:extLst>
              <a:ext uri="{FF2B5EF4-FFF2-40B4-BE49-F238E27FC236}">
                <a16:creationId xmlns:a16="http://schemas.microsoft.com/office/drawing/2014/main" id="{92899709-12E6-C657-8BD8-5BD705A593C4}"/>
              </a:ext>
            </a:extLst>
          </p:cNvPr>
          <p:cNvPicPr>
            <a:picLocks noChangeAspect="1"/>
          </p:cNvPicPr>
          <p:nvPr/>
        </p:nvPicPr>
        <p:blipFill>
          <a:blip r:embed="rId4"/>
          <a:stretch>
            <a:fillRect/>
          </a:stretch>
        </p:blipFill>
        <p:spPr>
          <a:xfrm>
            <a:off x="4826000" y="-33933"/>
            <a:ext cx="4318000" cy="5143500"/>
          </a:xfrm>
          <a:prstGeom prst="rect">
            <a:avLst/>
          </a:prstGeom>
        </p:spPr>
      </p:pic>
    </p:spTree>
    <p:extLst>
      <p:ext uri="{BB962C8B-B14F-4D97-AF65-F5344CB8AC3E}">
        <p14:creationId xmlns:p14="http://schemas.microsoft.com/office/powerpoint/2010/main" val="1559263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11" grpId="0"/>
      <p:bldP spid="13" grpId="0"/>
      <p:bldP spid="16" grpId="0" animBg="1"/>
      <p:bldP spid="25" grpId="0" animBg="1"/>
      <p:bldP spid="22" grpId="0" animBg="1"/>
      <p:bldP spid="23"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45661" y="178931"/>
            <a:ext cx="8666328" cy="4785637"/>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70421" y="1784350"/>
            <a:ext cx="3832374" cy="2485552"/>
          </a:xfrm>
          <a:prstGeom prst="rect">
            <a:avLst/>
          </a:prstGeom>
          <a:noFill/>
        </p:spPr>
        <p:txBody>
          <a:bodyPr wrap="square" rtlCol="0">
            <a:spAutoFit/>
          </a:bodyPr>
          <a:lstStyle/>
          <a:p>
            <a:pPr>
              <a:lnSpc>
                <a:spcPct val="200000"/>
              </a:lnSpc>
              <a:buFont typeface="Wingdings" panose="05000000000000000000" pitchFamily="2" charset="2"/>
              <a:buChar char="ü"/>
            </a:pPr>
            <a:r>
              <a:rPr lang="nl-NL" sz="1600" dirty="0"/>
              <a:t> Wees nieuwsgierig</a:t>
            </a:r>
          </a:p>
          <a:p>
            <a:pPr>
              <a:lnSpc>
                <a:spcPct val="200000"/>
              </a:lnSpc>
              <a:buFont typeface="Wingdings" panose="05000000000000000000" pitchFamily="2" charset="2"/>
              <a:buChar char="ü"/>
            </a:pPr>
            <a:r>
              <a:rPr lang="nl-NL" sz="1600" dirty="0"/>
              <a:t> Luister zonder oordeel</a:t>
            </a:r>
          </a:p>
          <a:p>
            <a:pPr>
              <a:lnSpc>
                <a:spcPct val="200000"/>
              </a:lnSpc>
              <a:buFont typeface="Wingdings" panose="05000000000000000000" pitchFamily="2" charset="2"/>
              <a:buChar char="ü"/>
            </a:pPr>
            <a:r>
              <a:rPr lang="nl-NL" sz="1600" dirty="0"/>
              <a:t> Wees flexibel</a:t>
            </a:r>
          </a:p>
          <a:p>
            <a:pPr>
              <a:lnSpc>
                <a:spcPct val="200000"/>
              </a:lnSpc>
              <a:buFont typeface="Wingdings" panose="05000000000000000000" pitchFamily="2" charset="2"/>
              <a:buChar char="ü"/>
            </a:pPr>
            <a:r>
              <a:rPr lang="nl-NL" sz="1600" dirty="0"/>
              <a:t> Sta open voor de mening van anderen</a:t>
            </a:r>
          </a:p>
          <a:p>
            <a:pPr>
              <a:lnSpc>
                <a:spcPct val="200000"/>
              </a:lnSpc>
              <a:buFont typeface="Wingdings" panose="05000000000000000000" pitchFamily="2" charset="2"/>
              <a:buChar char="ü"/>
            </a:pPr>
            <a:r>
              <a:rPr lang="nl-NL" sz="1600" dirty="0"/>
              <a:t> Wees bereid je mening te heroverwegen</a:t>
            </a:r>
          </a:p>
        </p:txBody>
      </p:sp>
      <p:sp>
        <p:nvSpPr>
          <p:cNvPr id="4" name="Rectangle 3"/>
          <p:cNvSpPr/>
          <p:nvPr/>
        </p:nvSpPr>
        <p:spPr>
          <a:xfrm>
            <a:off x="525580" y="674185"/>
            <a:ext cx="3626543" cy="830997"/>
          </a:xfrm>
          <a:prstGeom prst="rect">
            <a:avLst/>
          </a:prstGeom>
        </p:spPr>
        <p:txBody>
          <a:bodyPr wrap="square">
            <a:spAutoFit/>
          </a:bodyPr>
          <a:lstStyle/>
          <a:p>
            <a:r>
              <a:rPr lang="nl-NL" sz="2400" b="1">
                <a:latin typeface="Bebas Neue Book" pitchFamily="50" charset="0"/>
              </a:rPr>
              <a:t>Daag jij jezelf uit weer een kritische denker te zijn?</a:t>
            </a:r>
          </a:p>
        </p:txBody>
      </p:sp>
      <p:pic>
        <p:nvPicPr>
          <p:cNvPr id="5" name="Afbeelding 4">
            <a:extLst>
              <a:ext uri="{FF2B5EF4-FFF2-40B4-BE49-F238E27FC236}">
                <a16:creationId xmlns:a16="http://schemas.microsoft.com/office/drawing/2014/main" id="{8197905D-9C25-894D-C4B0-22C23298D709}"/>
              </a:ext>
            </a:extLst>
          </p:cNvPr>
          <p:cNvPicPr>
            <a:picLocks noChangeAspect="1"/>
          </p:cNvPicPr>
          <p:nvPr/>
        </p:nvPicPr>
        <p:blipFill>
          <a:blip r:embed="rId3"/>
          <a:stretch>
            <a:fillRect/>
          </a:stretch>
        </p:blipFill>
        <p:spPr>
          <a:xfrm>
            <a:off x="4578825" y="482599"/>
            <a:ext cx="4165600" cy="4178300"/>
          </a:xfrm>
          <a:prstGeom prst="rect">
            <a:avLst/>
          </a:prstGeom>
        </p:spPr>
      </p:pic>
    </p:spTree>
    <p:extLst>
      <p:ext uri="{BB962C8B-B14F-4D97-AF65-F5344CB8AC3E}">
        <p14:creationId xmlns:p14="http://schemas.microsoft.com/office/powerpoint/2010/main" val="3556908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4672DB6-1C47-487B-A40F-01A7BB24C590}"/>
              </a:ext>
            </a:extLst>
          </p:cNvPr>
          <p:cNvSpPr>
            <a:spLocks noGrp="1"/>
          </p:cNvSpPr>
          <p:nvPr>
            <p:ph idx="1"/>
          </p:nvPr>
        </p:nvSpPr>
        <p:spPr>
          <a:xfrm>
            <a:off x="362434" y="1151339"/>
            <a:ext cx="1726734" cy="3627328"/>
          </a:xfrm>
        </p:spPr>
        <p:txBody>
          <a:bodyPr anchor="t">
            <a:normAutofit fontScale="92500"/>
          </a:bodyPr>
          <a:lstStyle/>
          <a:p>
            <a:pPr marL="0" indent="0">
              <a:lnSpc>
                <a:spcPct val="150000"/>
              </a:lnSpc>
              <a:buNone/>
            </a:pPr>
            <a:r>
              <a:rPr lang="nl-NL" sz="1350" dirty="0">
                <a:latin typeface="Open Sans" panose="020B0606030504020204" pitchFamily="34" charset="0"/>
                <a:ea typeface="Open Sans" panose="020B0606030504020204" pitchFamily="34" charset="0"/>
                <a:cs typeface="Open Sans" panose="020B0606030504020204" pitchFamily="34" charset="0"/>
              </a:rPr>
              <a:t>1. (web)browser</a:t>
            </a:r>
          </a:p>
          <a:p>
            <a:pPr marL="0" indent="0">
              <a:lnSpc>
                <a:spcPct val="150000"/>
              </a:lnSpc>
              <a:buNone/>
            </a:pPr>
            <a:r>
              <a:rPr lang="nl-NL" sz="1350" dirty="0">
                <a:latin typeface="Open Sans" panose="020B0606030504020204" pitchFamily="34" charset="0"/>
                <a:ea typeface="Open Sans" panose="020B0606030504020204" pitchFamily="34" charset="0"/>
                <a:cs typeface="Open Sans" panose="020B0606030504020204" pitchFamily="34" charset="0"/>
              </a:rPr>
              <a:t>2. internet</a:t>
            </a:r>
          </a:p>
          <a:p>
            <a:pPr marL="0" indent="0">
              <a:lnSpc>
                <a:spcPct val="150000"/>
              </a:lnSpc>
              <a:buNone/>
            </a:pPr>
            <a:r>
              <a:rPr lang="nl-NL" sz="1350" dirty="0">
                <a:latin typeface="Open Sans" panose="020B0606030504020204" pitchFamily="34" charset="0"/>
                <a:ea typeface="Open Sans" panose="020B0606030504020204" pitchFamily="34" charset="0"/>
                <a:cs typeface="Open Sans" panose="020B0606030504020204" pitchFamily="34" charset="0"/>
              </a:rPr>
              <a:t>3. adresbalk/URL</a:t>
            </a:r>
          </a:p>
          <a:p>
            <a:pPr marL="0" indent="0">
              <a:lnSpc>
                <a:spcPct val="150000"/>
              </a:lnSpc>
              <a:buNone/>
            </a:pPr>
            <a:r>
              <a:rPr lang="nl-NL" sz="1350" dirty="0">
                <a:latin typeface="Open Sans" panose="020B0606030504020204" pitchFamily="34" charset="0"/>
                <a:ea typeface="Open Sans" panose="020B0606030504020204" pitchFamily="34" charset="0"/>
                <a:cs typeface="Open Sans" panose="020B0606030504020204" pitchFamily="34" charset="0"/>
              </a:rPr>
              <a:t>4. zoekmachine</a:t>
            </a:r>
          </a:p>
          <a:p>
            <a:pPr marL="0" indent="0">
              <a:lnSpc>
                <a:spcPct val="150000"/>
              </a:lnSpc>
              <a:buNone/>
            </a:pPr>
            <a:r>
              <a:rPr lang="nl-NL" sz="1350" dirty="0">
                <a:latin typeface="Open Sans" panose="020B0606030504020204" pitchFamily="34" charset="0"/>
                <a:ea typeface="Open Sans" panose="020B0606030504020204" pitchFamily="34" charset="0"/>
                <a:cs typeface="Open Sans" panose="020B0606030504020204" pitchFamily="34" charset="0"/>
              </a:rPr>
              <a:t>5. www </a:t>
            </a:r>
          </a:p>
          <a:p>
            <a:pPr marL="0" indent="0">
              <a:lnSpc>
                <a:spcPct val="150000"/>
              </a:lnSpc>
              <a:buNone/>
            </a:pPr>
            <a:r>
              <a:rPr lang="nl-NL" sz="1350" dirty="0">
                <a:latin typeface="Open Sans" panose="020B0606030504020204" pitchFamily="34" charset="0"/>
                <a:ea typeface="Open Sans" panose="020B0606030504020204" pitchFamily="34" charset="0"/>
                <a:cs typeface="Open Sans" panose="020B0606030504020204" pitchFamily="34" charset="0"/>
              </a:rPr>
              <a:t>6. cloud</a:t>
            </a:r>
          </a:p>
          <a:p>
            <a:pPr marL="0" indent="0">
              <a:lnSpc>
                <a:spcPct val="150000"/>
              </a:lnSpc>
              <a:buNone/>
            </a:pPr>
            <a:r>
              <a:rPr lang="nl-NL" sz="1350" dirty="0">
                <a:latin typeface="Open Sans" panose="020B0606030504020204" pitchFamily="34" charset="0"/>
                <a:ea typeface="Open Sans" panose="020B0606030504020204" pitchFamily="34" charset="0"/>
                <a:cs typeface="Open Sans" panose="020B0606030504020204" pitchFamily="34" charset="0"/>
              </a:rPr>
              <a:t>7. </a:t>
            </a:r>
            <a:r>
              <a:rPr lang="nl-NL" sz="1350" dirty="0" err="1">
                <a:latin typeface="Open Sans" panose="020B0606030504020204" pitchFamily="34" charset="0"/>
                <a:ea typeface="Open Sans" panose="020B0606030504020204" pitchFamily="34" charset="0"/>
                <a:cs typeface="Open Sans" panose="020B0606030504020204" pitchFamily="34" charset="0"/>
              </a:rPr>
              <a:t>ssl</a:t>
            </a:r>
            <a:r>
              <a:rPr lang="nl-NL" sz="1350" dirty="0">
                <a:latin typeface="Open Sans" panose="020B0606030504020204" pitchFamily="34" charset="0"/>
                <a:ea typeface="Open Sans" panose="020B0606030504020204" pitchFamily="34" charset="0"/>
                <a:cs typeface="Open Sans" panose="020B0606030504020204" pitchFamily="34" charset="0"/>
              </a:rPr>
              <a:t>-certificaat</a:t>
            </a:r>
          </a:p>
          <a:p>
            <a:pPr marL="0" indent="0">
              <a:lnSpc>
                <a:spcPct val="150000"/>
              </a:lnSpc>
              <a:buNone/>
            </a:pPr>
            <a:r>
              <a:rPr lang="nl-NL" sz="1350" dirty="0">
                <a:latin typeface="Open Sans" panose="020B0606030504020204" pitchFamily="34" charset="0"/>
                <a:ea typeface="Open Sans" panose="020B0606030504020204" pitchFamily="34" charset="0"/>
                <a:cs typeface="Open Sans" panose="020B0606030504020204" pitchFamily="34" charset="0"/>
              </a:rPr>
              <a:t>8. </a:t>
            </a:r>
            <a:r>
              <a:rPr lang="nl-NL" sz="1350" dirty="0" err="1">
                <a:latin typeface="Open Sans" panose="020B0606030504020204" pitchFamily="34" charset="0"/>
                <a:ea typeface="Open Sans" panose="020B0606030504020204" pitchFamily="34" charset="0"/>
                <a:cs typeface="Open Sans" panose="020B0606030504020204" pitchFamily="34" charset="0"/>
              </a:rPr>
              <a:t>https</a:t>
            </a:r>
            <a:endParaRPr lang="nl-NL" sz="135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r>
              <a:rPr lang="nl-NL" sz="1350" dirty="0">
                <a:latin typeface="Open Sans" panose="020B0606030504020204" pitchFamily="34" charset="0"/>
                <a:ea typeface="Open Sans" panose="020B0606030504020204" pitchFamily="34" charset="0"/>
                <a:cs typeface="Open Sans" panose="020B0606030504020204" pitchFamily="34" charset="0"/>
              </a:rPr>
              <a:t>9. hyperlink</a:t>
            </a:r>
          </a:p>
          <a:p>
            <a:pPr marL="0" indent="0">
              <a:lnSpc>
                <a:spcPct val="150000"/>
              </a:lnSpc>
              <a:buNone/>
            </a:pPr>
            <a:r>
              <a:rPr lang="nl-NL" sz="1350" dirty="0">
                <a:latin typeface="Open Sans" panose="020B0606030504020204" pitchFamily="34" charset="0"/>
                <a:ea typeface="Open Sans" panose="020B0606030504020204" pitchFamily="34" charset="0"/>
                <a:cs typeface="Open Sans" panose="020B0606030504020204" pitchFamily="34" charset="0"/>
              </a:rPr>
              <a:t>10. cookie</a:t>
            </a:r>
          </a:p>
          <a:p>
            <a:pPr marL="0" indent="0">
              <a:lnSpc>
                <a:spcPct val="150000"/>
              </a:lnSpc>
              <a:buNone/>
            </a:pPr>
            <a:r>
              <a:rPr lang="nl-NL" sz="1350" dirty="0">
                <a:latin typeface="Open Sans" panose="020B0606030504020204" pitchFamily="34" charset="0"/>
                <a:ea typeface="Open Sans" panose="020B0606030504020204" pitchFamily="34" charset="0"/>
                <a:cs typeface="Open Sans" panose="020B0606030504020204" pitchFamily="34" charset="0"/>
              </a:rPr>
              <a:t>11. bladwijzer</a:t>
            </a:r>
          </a:p>
        </p:txBody>
      </p:sp>
      <p:sp>
        <p:nvSpPr>
          <p:cNvPr id="8" name="TextBox 3">
            <a:extLst>
              <a:ext uri="{FF2B5EF4-FFF2-40B4-BE49-F238E27FC236}">
                <a16:creationId xmlns:a16="http://schemas.microsoft.com/office/drawing/2014/main" id="{8206F81E-2CB8-4B01-8E13-378BD5F85234}"/>
              </a:ext>
            </a:extLst>
          </p:cNvPr>
          <p:cNvSpPr txBox="1"/>
          <p:nvPr/>
        </p:nvSpPr>
        <p:spPr>
          <a:xfrm>
            <a:off x="2811781" y="130499"/>
            <a:ext cx="378902" cy="600164"/>
          </a:xfrm>
          <a:prstGeom prst="rect">
            <a:avLst/>
          </a:prstGeom>
          <a:ln>
            <a:solidFill>
              <a:srgbClr val="FCD3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3300"/>
              <a:t>5</a:t>
            </a:r>
          </a:p>
        </p:txBody>
      </p:sp>
      <p:sp>
        <p:nvSpPr>
          <p:cNvPr id="10" name="TextBox 26">
            <a:extLst>
              <a:ext uri="{FF2B5EF4-FFF2-40B4-BE49-F238E27FC236}">
                <a16:creationId xmlns:a16="http://schemas.microsoft.com/office/drawing/2014/main" id="{DCA83FE8-82AC-4D2B-B1A9-957BE0F56F65}"/>
              </a:ext>
            </a:extLst>
          </p:cNvPr>
          <p:cNvSpPr txBox="1"/>
          <p:nvPr/>
        </p:nvSpPr>
        <p:spPr>
          <a:xfrm>
            <a:off x="3291072" y="129959"/>
            <a:ext cx="399045" cy="600164"/>
          </a:xfrm>
          <a:prstGeom prst="rect">
            <a:avLst/>
          </a:prstGeom>
          <a:ln>
            <a:solidFill>
              <a:srgbClr val="FCD3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3300"/>
              <a:t>4</a:t>
            </a:r>
          </a:p>
        </p:txBody>
      </p:sp>
      <p:sp>
        <p:nvSpPr>
          <p:cNvPr id="12" name="TextBox 28">
            <a:extLst>
              <a:ext uri="{FF2B5EF4-FFF2-40B4-BE49-F238E27FC236}">
                <a16:creationId xmlns:a16="http://schemas.microsoft.com/office/drawing/2014/main" id="{44F3D003-07C9-44D2-995D-2161CAA48117}"/>
              </a:ext>
            </a:extLst>
          </p:cNvPr>
          <p:cNvSpPr txBox="1"/>
          <p:nvPr/>
        </p:nvSpPr>
        <p:spPr>
          <a:xfrm>
            <a:off x="4758856" y="128338"/>
            <a:ext cx="378142" cy="600164"/>
          </a:xfrm>
          <a:prstGeom prst="rect">
            <a:avLst/>
          </a:prstGeom>
          <a:ln>
            <a:solidFill>
              <a:srgbClr val="FCD3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3300"/>
              <a:t>1</a:t>
            </a:r>
          </a:p>
        </p:txBody>
      </p:sp>
      <p:sp>
        <p:nvSpPr>
          <p:cNvPr id="13" name="TextBox 14">
            <a:extLst>
              <a:ext uri="{FF2B5EF4-FFF2-40B4-BE49-F238E27FC236}">
                <a16:creationId xmlns:a16="http://schemas.microsoft.com/office/drawing/2014/main" id="{304BD921-A973-4B74-8AAB-4BEBB3592703}"/>
              </a:ext>
            </a:extLst>
          </p:cNvPr>
          <p:cNvSpPr txBox="1"/>
          <p:nvPr/>
        </p:nvSpPr>
        <p:spPr>
          <a:xfrm>
            <a:off x="4283530" y="128338"/>
            <a:ext cx="378142" cy="600164"/>
          </a:xfrm>
          <a:prstGeom prst="rect">
            <a:avLst/>
          </a:prstGeom>
          <a:ln>
            <a:solidFill>
              <a:srgbClr val="FCD3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3300"/>
              <a:t>2</a:t>
            </a:r>
          </a:p>
        </p:txBody>
      </p:sp>
      <p:sp>
        <p:nvSpPr>
          <p:cNvPr id="14" name="TextBox 15">
            <a:extLst>
              <a:ext uri="{FF2B5EF4-FFF2-40B4-BE49-F238E27FC236}">
                <a16:creationId xmlns:a16="http://schemas.microsoft.com/office/drawing/2014/main" id="{DDD0EE7D-B185-431B-8282-21A0EB588FDA}"/>
              </a:ext>
            </a:extLst>
          </p:cNvPr>
          <p:cNvSpPr txBox="1"/>
          <p:nvPr/>
        </p:nvSpPr>
        <p:spPr>
          <a:xfrm>
            <a:off x="3787301" y="128338"/>
            <a:ext cx="399045" cy="600164"/>
          </a:xfrm>
          <a:prstGeom prst="rect">
            <a:avLst/>
          </a:prstGeom>
          <a:ln>
            <a:solidFill>
              <a:srgbClr val="FCD3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3300"/>
              <a:t>3</a:t>
            </a:r>
          </a:p>
        </p:txBody>
      </p:sp>
      <p:sp>
        <p:nvSpPr>
          <p:cNvPr id="17" name="TextBox 4">
            <a:extLst>
              <a:ext uri="{FF2B5EF4-FFF2-40B4-BE49-F238E27FC236}">
                <a16:creationId xmlns:a16="http://schemas.microsoft.com/office/drawing/2014/main" id="{19BF36BF-8079-47F5-BE73-21192392CB04}"/>
              </a:ext>
            </a:extLst>
          </p:cNvPr>
          <p:cNvSpPr txBox="1"/>
          <p:nvPr/>
        </p:nvSpPr>
        <p:spPr>
          <a:xfrm>
            <a:off x="321473" y="407497"/>
            <a:ext cx="2106041" cy="646331"/>
          </a:xfrm>
          <a:prstGeom prst="rect">
            <a:avLst/>
          </a:prstGeom>
          <a:noFill/>
        </p:spPr>
        <p:txBody>
          <a:bodyPr wrap="square" rtlCol="0">
            <a:spAutoFit/>
          </a:bodyPr>
          <a:lstStyle/>
          <a:p>
            <a:r>
              <a:rPr lang="nl-NL" sz="3600" dirty="0">
                <a:latin typeface="Bebas Neue Regular"/>
                <a:cs typeface="Bebas Neue Regular"/>
              </a:rPr>
              <a:t>begrippen</a:t>
            </a:r>
          </a:p>
        </p:txBody>
      </p:sp>
      <p:sp>
        <p:nvSpPr>
          <p:cNvPr id="18" name="Rectangle 15">
            <a:extLst>
              <a:ext uri="{FF2B5EF4-FFF2-40B4-BE49-F238E27FC236}">
                <a16:creationId xmlns:a16="http://schemas.microsoft.com/office/drawing/2014/main" id="{C451093D-EF8C-4000-89B8-4CE8851BFD6A}"/>
              </a:ext>
            </a:extLst>
          </p:cNvPr>
          <p:cNvSpPr/>
          <p:nvPr/>
        </p:nvSpPr>
        <p:spPr>
          <a:xfrm rot="16200000" flipH="1">
            <a:off x="1151738" y="240438"/>
            <a:ext cx="45721" cy="1486837"/>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19B377D3-C325-2C4F-7D99-40427907647B}"/>
              </a:ext>
            </a:extLst>
          </p:cNvPr>
          <p:cNvPicPr>
            <a:picLocks noChangeAspect="1"/>
          </p:cNvPicPr>
          <p:nvPr/>
        </p:nvPicPr>
        <p:blipFill>
          <a:blip r:embed="rId3"/>
          <a:stretch>
            <a:fillRect/>
          </a:stretch>
        </p:blipFill>
        <p:spPr>
          <a:xfrm>
            <a:off x="2811781" y="0"/>
            <a:ext cx="6332219" cy="5143500"/>
          </a:xfrm>
          <a:prstGeom prst="rect">
            <a:avLst/>
          </a:prstGeom>
        </p:spPr>
      </p:pic>
    </p:spTree>
    <p:extLst>
      <p:ext uri="{BB962C8B-B14F-4D97-AF65-F5344CB8AC3E}">
        <p14:creationId xmlns:p14="http://schemas.microsoft.com/office/powerpoint/2010/main" val="2017813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9000"/>
                                        <p:tgtEl>
                                          <p:spTgt spid="8"/>
                                        </p:tgtEl>
                                        <p:attrNameLst>
                                          <p:attrName>ppt_x</p:attrName>
                                        </p:attrNameLst>
                                      </p:cBhvr>
                                      <p:tavLst>
                                        <p:tav tm="0">
                                          <p:val>
                                            <p:strVal val="ppt_x"/>
                                          </p:val>
                                        </p:tav>
                                        <p:tav tm="100000">
                                          <p:val>
                                            <p:strVal val="ppt_x"/>
                                          </p:val>
                                        </p:tav>
                                      </p:tavLst>
                                    </p:anim>
                                    <p:anim calcmode="lin" valueType="num">
                                      <p:cBhvr additive="base">
                                        <p:cTn id="12" dur="59000"/>
                                        <p:tgtEl>
                                          <p:spTgt spid="8"/>
                                        </p:tgtEl>
                                        <p:attrNameLst>
                                          <p:attrName>ppt_y</p:attrName>
                                        </p:attrNameLst>
                                      </p:cBhvr>
                                      <p:tavLst>
                                        <p:tav tm="0">
                                          <p:val>
                                            <p:strVal val="ppt_y"/>
                                          </p:val>
                                        </p:tav>
                                        <p:tav tm="100000">
                                          <p:val>
                                            <p:strVal val="1+ppt_h/2"/>
                                          </p:val>
                                        </p:tav>
                                      </p:tavLst>
                                    </p:anim>
                                    <p:set>
                                      <p:cBhvr>
                                        <p:cTn id="13" dur="1" fill="hold">
                                          <p:stCondLst>
                                            <p:cond delay="58999"/>
                                          </p:stCondLst>
                                        </p:cTn>
                                        <p:tgtEl>
                                          <p:spTgt spid="8"/>
                                        </p:tgtEl>
                                        <p:attrNameLst>
                                          <p:attrName>style.visibility</p:attrName>
                                        </p:attrNameLst>
                                      </p:cBhvr>
                                      <p:to>
                                        <p:strVal val="hidden"/>
                                      </p:to>
                                    </p:set>
                                  </p:childTnLst>
                                </p:cTn>
                              </p:par>
                            </p:childTnLst>
                          </p:cTn>
                        </p:par>
                        <p:par>
                          <p:cTn id="14" fill="hold">
                            <p:stCondLst>
                              <p:cond delay="59000"/>
                            </p:stCondLst>
                            <p:childTnLst>
                              <p:par>
                                <p:cTn id="15" presetID="2" presetClass="exit" presetSubtype="4" fill="hold" grpId="0" nodeType="afterEffect">
                                  <p:stCondLst>
                                    <p:cond delay="0"/>
                                  </p:stCondLst>
                                  <p:childTnLst>
                                    <p:anim calcmode="lin" valueType="num">
                                      <p:cBhvr additive="base">
                                        <p:cTn id="16" dur="59000"/>
                                        <p:tgtEl>
                                          <p:spTgt spid="10"/>
                                        </p:tgtEl>
                                        <p:attrNameLst>
                                          <p:attrName>ppt_x</p:attrName>
                                        </p:attrNameLst>
                                      </p:cBhvr>
                                      <p:tavLst>
                                        <p:tav tm="0">
                                          <p:val>
                                            <p:strVal val="ppt_x"/>
                                          </p:val>
                                        </p:tav>
                                        <p:tav tm="100000">
                                          <p:val>
                                            <p:strVal val="ppt_x"/>
                                          </p:val>
                                        </p:tav>
                                      </p:tavLst>
                                    </p:anim>
                                    <p:anim calcmode="lin" valueType="num">
                                      <p:cBhvr additive="base">
                                        <p:cTn id="17" dur="59000"/>
                                        <p:tgtEl>
                                          <p:spTgt spid="10"/>
                                        </p:tgtEl>
                                        <p:attrNameLst>
                                          <p:attrName>ppt_y</p:attrName>
                                        </p:attrNameLst>
                                      </p:cBhvr>
                                      <p:tavLst>
                                        <p:tav tm="0">
                                          <p:val>
                                            <p:strVal val="ppt_y"/>
                                          </p:val>
                                        </p:tav>
                                        <p:tav tm="100000">
                                          <p:val>
                                            <p:strVal val="1+ppt_h/2"/>
                                          </p:val>
                                        </p:tav>
                                      </p:tavLst>
                                    </p:anim>
                                    <p:set>
                                      <p:cBhvr>
                                        <p:cTn id="18" dur="1" fill="hold">
                                          <p:stCondLst>
                                            <p:cond delay="58999"/>
                                          </p:stCondLst>
                                        </p:cTn>
                                        <p:tgtEl>
                                          <p:spTgt spid="10"/>
                                        </p:tgtEl>
                                        <p:attrNameLst>
                                          <p:attrName>style.visibility</p:attrName>
                                        </p:attrNameLst>
                                      </p:cBhvr>
                                      <p:to>
                                        <p:strVal val="hidden"/>
                                      </p:to>
                                    </p:set>
                                  </p:childTnLst>
                                </p:cTn>
                              </p:par>
                            </p:childTnLst>
                          </p:cTn>
                        </p:par>
                        <p:par>
                          <p:cTn id="19" fill="hold">
                            <p:stCondLst>
                              <p:cond delay="118000"/>
                            </p:stCondLst>
                            <p:childTnLst>
                              <p:par>
                                <p:cTn id="20" presetID="2" presetClass="exit" presetSubtype="4" fill="hold" grpId="0" nodeType="afterEffect">
                                  <p:stCondLst>
                                    <p:cond delay="0"/>
                                  </p:stCondLst>
                                  <p:childTnLst>
                                    <p:anim calcmode="lin" valueType="num">
                                      <p:cBhvr additive="base">
                                        <p:cTn id="21" dur="59000"/>
                                        <p:tgtEl>
                                          <p:spTgt spid="14"/>
                                        </p:tgtEl>
                                        <p:attrNameLst>
                                          <p:attrName>ppt_x</p:attrName>
                                        </p:attrNameLst>
                                      </p:cBhvr>
                                      <p:tavLst>
                                        <p:tav tm="0">
                                          <p:val>
                                            <p:strVal val="ppt_x"/>
                                          </p:val>
                                        </p:tav>
                                        <p:tav tm="100000">
                                          <p:val>
                                            <p:strVal val="ppt_x"/>
                                          </p:val>
                                        </p:tav>
                                      </p:tavLst>
                                    </p:anim>
                                    <p:anim calcmode="lin" valueType="num">
                                      <p:cBhvr additive="base">
                                        <p:cTn id="22" dur="59000"/>
                                        <p:tgtEl>
                                          <p:spTgt spid="14"/>
                                        </p:tgtEl>
                                        <p:attrNameLst>
                                          <p:attrName>ppt_y</p:attrName>
                                        </p:attrNameLst>
                                      </p:cBhvr>
                                      <p:tavLst>
                                        <p:tav tm="0">
                                          <p:val>
                                            <p:strVal val="ppt_y"/>
                                          </p:val>
                                        </p:tav>
                                        <p:tav tm="100000">
                                          <p:val>
                                            <p:strVal val="1+ppt_h/2"/>
                                          </p:val>
                                        </p:tav>
                                      </p:tavLst>
                                    </p:anim>
                                    <p:set>
                                      <p:cBhvr>
                                        <p:cTn id="23" dur="1" fill="hold">
                                          <p:stCondLst>
                                            <p:cond delay="58999"/>
                                          </p:stCondLst>
                                        </p:cTn>
                                        <p:tgtEl>
                                          <p:spTgt spid="14"/>
                                        </p:tgtEl>
                                        <p:attrNameLst>
                                          <p:attrName>style.visibility</p:attrName>
                                        </p:attrNameLst>
                                      </p:cBhvr>
                                      <p:to>
                                        <p:strVal val="hidden"/>
                                      </p:to>
                                    </p:set>
                                  </p:childTnLst>
                                </p:cTn>
                              </p:par>
                            </p:childTnLst>
                          </p:cTn>
                        </p:par>
                        <p:par>
                          <p:cTn id="24" fill="hold">
                            <p:stCondLst>
                              <p:cond delay="177000"/>
                            </p:stCondLst>
                            <p:childTnLst>
                              <p:par>
                                <p:cTn id="25" presetID="2" presetClass="exit" presetSubtype="4" fill="hold" grpId="0" nodeType="afterEffect">
                                  <p:stCondLst>
                                    <p:cond delay="0"/>
                                  </p:stCondLst>
                                  <p:childTnLst>
                                    <p:anim calcmode="lin" valueType="num">
                                      <p:cBhvr additive="base">
                                        <p:cTn id="26" dur="59000"/>
                                        <p:tgtEl>
                                          <p:spTgt spid="13"/>
                                        </p:tgtEl>
                                        <p:attrNameLst>
                                          <p:attrName>ppt_x</p:attrName>
                                        </p:attrNameLst>
                                      </p:cBhvr>
                                      <p:tavLst>
                                        <p:tav tm="0">
                                          <p:val>
                                            <p:strVal val="ppt_x"/>
                                          </p:val>
                                        </p:tav>
                                        <p:tav tm="100000">
                                          <p:val>
                                            <p:strVal val="ppt_x"/>
                                          </p:val>
                                        </p:tav>
                                      </p:tavLst>
                                    </p:anim>
                                    <p:anim calcmode="lin" valueType="num">
                                      <p:cBhvr additive="base">
                                        <p:cTn id="27" dur="59000"/>
                                        <p:tgtEl>
                                          <p:spTgt spid="13"/>
                                        </p:tgtEl>
                                        <p:attrNameLst>
                                          <p:attrName>ppt_y</p:attrName>
                                        </p:attrNameLst>
                                      </p:cBhvr>
                                      <p:tavLst>
                                        <p:tav tm="0">
                                          <p:val>
                                            <p:strVal val="ppt_y"/>
                                          </p:val>
                                        </p:tav>
                                        <p:tav tm="100000">
                                          <p:val>
                                            <p:strVal val="1+ppt_h/2"/>
                                          </p:val>
                                        </p:tav>
                                      </p:tavLst>
                                    </p:anim>
                                    <p:set>
                                      <p:cBhvr>
                                        <p:cTn id="28" dur="1" fill="hold">
                                          <p:stCondLst>
                                            <p:cond delay="58999"/>
                                          </p:stCondLst>
                                        </p:cTn>
                                        <p:tgtEl>
                                          <p:spTgt spid="13"/>
                                        </p:tgtEl>
                                        <p:attrNameLst>
                                          <p:attrName>style.visibility</p:attrName>
                                        </p:attrNameLst>
                                      </p:cBhvr>
                                      <p:to>
                                        <p:strVal val="hidden"/>
                                      </p:to>
                                    </p:set>
                                  </p:childTnLst>
                                </p:cTn>
                              </p:par>
                            </p:childTnLst>
                          </p:cTn>
                        </p:par>
                        <p:par>
                          <p:cTn id="29" fill="hold">
                            <p:stCondLst>
                              <p:cond delay="236000"/>
                            </p:stCondLst>
                            <p:childTnLst>
                              <p:par>
                                <p:cTn id="30" presetID="2" presetClass="exit" presetSubtype="4" fill="hold" grpId="0" nodeType="afterEffect">
                                  <p:stCondLst>
                                    <p:cond delay="0"/>
                                  </p:stCondLst>
                                  <p:childTnLst>
                                    <p:anim calcmode="lin" valueType="num">
                                      <p:cBhvr additive="base">
                                        <p:cTn id="31" dur="59000"/>
                                        <p:tgtEl>
                                          <p:spTgt spid="12"/>
                                        </p:tgtEl>
                                        <p:attrNameLst>
                                          <p:attrName>ppt_x</p:attrName>
                                        </p:attrNameLst>
                                      </p:cBhvr>
                                      <p:tavLst>
                                        <p:tav tm="0">
                                          <p:val>
                                            <p:strVal val="ppt_x"/>
                                          </p:val>
                                        </p:tav>
                                        <p:tav tm="100000">
                                          <p:val>
                                            <p:strVal val="ppt_x"/>
                                          </p:val>
                                        </p:tav>
                                      </p:tavLst>
                                    </p:anim>
                                    <p:anim calcmode="lin" valueType="num">
                                      <p:cBhvr additive="base">
                                        <p:cTn id="32" dur="59000"/>
                                        <p:tgtEl>
                                          <p:spTgt spid="12"/>
                                        </p:tgtEl>
                                        <p:attrNameLst>
                                          <p:attrName>ppt_y</p:attrName>
                                        </p:attrNameLst>
                                      </p:cBhvr>
                                      <p:tavLst>
                                        <p:tav tm="0">
                                          <p:val>
                                            <p:strVal val="ppt_y"/>
                                          </p:val>
                                        </p:tav>
                                        <p:tav tm="100000">
                                          <p:val>
                                            <p:strVal val="1+ppt_h/2"/>
                                          </p:val>
                                        </p:tav>
                                      </p:tavLst>
                                    </p:anim>
                                    <p:set>
                                      <p:cBhvr>
                                        <p:cTn id="33" dur="1" fill="hold">
                                          <p:stCondLst>
                                            <p:cond delay="58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14"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432A1D85-1DDE-4582-A8F5-54C6174C9E6F}"/>
              </a:ext>
            </a:extLst>
          </p:cNvPr>
          <p:cNvSpPr txBox="1"/>
          <p:nvPr/>
        </p:nvSpPr>
        <p:spPr>
          <a:xfrm>
            <a:off x="321473" y="183683"/>
            <a:ext cx="3390556" cy="646331"/>
          </a:xfrm>
          <a:prstGeom prst="rect">
            <a:avLst/>
          </a:prstGeom>
          <a:noFill/>
        </p:spPr>
        <p:txBody>
          <a:bodyPr wrap="square" rtlCol="0">
            <a:spAutoFit/>
          </a:bodyPr>
          <a:lstStyle/>
          <a:p>
            <a:r>
              <a:rPr lang="nl-NL" sz="3600" dirty="0" err="1">
                <a:latin typeface="Bebas Neue Regular"/>
                <a:cs typeface="Bebas Neue Regular"/>
              </a:rPr>
              <a:t>InternetBrowser</a:t>
            </a:r>
            <a:endParaRPr lang="nl-NL" sz="3600" dirty="0">
              <a:latin typeface="Bebas Neue Regular"/>
              <a:cs typeface="Bebas Neue Regular"/>
            </a:endParaRPr>
          </a:p>
        </p:txBody>
      </p:sp>
      <p:sp>
        <p:nvSpPr>
          <p:cNvPr id="4" name="Rectangle 15">
            <a:extLst>
              <a:ext uri="{FF2B5EF4-FFF2-40B4-BE49-F238E27FC236}">
                <a16:creationId xmlns:a16="http://schemas.microsoft.com/office/drawing/2014/main" id="{94F49A6C-FEB1-42EB-98E4-F16CB0C35B50}"/>
              </a:ext>
            </a:extLst>
          </p:cNvPr>
          <p:cNvSpPr/>
          <p:nvPr/>
        </p:nvSpPr>
        <p:spPr>
          <a:xfrm rot="16200000" flipH="1">
            <a:off x="1742490" y="-641209"/>
            <a:ext cx="45720" cy="2752287"/>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3CA66984-7297-3EC8-DA49-80E9D0029D4C}"/>
              </a:ext>
            </a:extLst>
          </p:cNvPr>
          <p:cNvPicPr>
            <a:picLocks noChangeAspect="1"/>
          </p:cNvPicPr>
          <p:nvPr/>
        </p:nvPicPr>
        <p:blipFill>
          <a:blip r:embed="rId3"/>
          <a:stretch>
            <a:fillRect/>
          </a:stretch>
        </p:blipFill>
        <p:spPr>
          <a:xfrm>
            <a:off x="344286" y="992423"/>
            <a:ext cx="8455427" cy="3724711"/>
          </a:xfrm>
          <a:prstGeom prst="rect">
            <a:avLst/>
          </a:prstGeom>
        </p:spPr>
      </p:pic>
    </p:spTree>
    <p:extLst>
      <p:ext uri="{BB962C8B-B14F-4D97-AF65-F5344CB8AC3E}">
        <p14:creationId xmlns:p14="http://schemas.microsoft.com/office/powerpoint/2010/main" val="724920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3338" y="0"/>
            <a:ext cx="2217420" cy="5143500"/>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377" y="343368"/>
            <a:ext cx="2150745" cy="2246769"/>
          </a:xfrm>
          <a:prstGeom prst="rect">
            <a:avLst/>
          </a:prstGeom>
          <a:noFill/>
        </p:spPr>
        <p:txBody>
          <a:bodyPr wrap="square" rtlCol="0">
            <a:spAutoFit/>
          </a:bodyPr>
          <a:lstStyle/>
          <a:p>
            <a:pPr algn="ctr"/>
            <a:r>
              <a:rPr lang="nl-NL" sz="2800" b="1">
                <a:latin typeface="Open Sans" panose="020B0606030504020204" pitchFamily="34" charset="0"/>
                <a:ea typeface="Open Sans" panose="020B0606030504020204" pitchFamily="34" charset="0"/>
                <a:cs typeface="Open Sans" panose="020B0606030504020204" pitchFamily="34" charset="0"/>
              </a:rPr>
              <a:t>Portfolio</a:t>
            </a:r>
            <a:br>
              <a:rPr lang="nl-NL" sz="2800" b="1">
                <a:latin typeface="Open Sans" panose="020B0606030504020204" pitchFamily="34" charset="0"/>
                <a:ea typeface="Open Sans" panose="020B0606030504020204" pitchFamily="34" charset="0"/>
                <a:cs typeface="Open Sans" panose="020B0606030504020204" pitchFamily="34" charset="0"/>
              </a:rPr>
            </a:br>
            <a:r>
              <a:rPr lang="nl-NL" sz="2800" b="1">
                <a:latin typeface="Open Sans" panose="020B0606030504020204" pitchFamily="34" charset="0"/>
                <a:ea typeface="Open Sans" panose="020B0606030504020204" pitchFamily="34" charset="0"/>
                <a:cs typeface="Open Sans" panose="020B0606030504020204" pitchFamily="34" charset="0"/>
              </a:rPr>
              <a:t>opdracht 3</a:t>
            </a:r>
            <a:br>
              <a:rPr lang="nl-NL" sz="2800" b="1">
                <a:latin typeface="Open Sans" panose="020B0606030504020204" pitchFamily="34" charset="0"/>
                <a:ea typeface="Open Sans" panose="020B0606030504020204" pitchFamily="34" charset="0"/>
                <a:cs typeface="Open Sans" panose="020B0606030504020204" pitchFamily="34" charset="0"/>
              </a:rPr>
            </a:br>
            <a:endParaRPr lang="nl-NL" sz="2800" b="1">
              <a:latin typeface="Open Sans" panose="020B0606030504020204" pitchFamily="34" charset="0"/>
              <a:ea typeface="Open Sans" panose="020B0606030504020204" pitchFamily="34" charset="0"/>
              <a:cs typeface="Open Sans" panose="020B0606030504020204" pitchFamily="34" charset="0"/>
            </a:endParaRPr>
          </a:p>
          <a:p>
            <a:pPr algn="ctr"/>
            <a:r>
              <a:rPr lang="nl-NL" sz="2800" b="1">
                <a:latin typeface="Open Sans" panose="020B0606030504020204" pitchFamily="34" charset="0"/>
                <a:ea typeface="Open Sans" panose="020B0606030504020204" pitchFamily="34" charset="0"/>
                <a:cs typeface="Open Sans" panose="020B0606030504020204" pitchFamily="34" charset="0"/>
              </a:rPr>
              <a:t>Internet begrippen</a:t>
            </a:r>
          </a:p>
        </p:txBody>
      </p:sp>
      <p:sp>
        <p:nvSpPr>
          <p:cNvPr id="20" name="AutoShape 5"/>
          <p:cNvSpPr>
            <a:spLocks noChangeAspect="1" noChangeArrowheads="1" noTextEdit="1"/>
          </p:cNvSpPr>
          <p:nvPr/>
        </p:nvSpPr>
        <p:spPr bwMode="auto">
          <a:xfrm>
            <a:off x="3805718" y="661631"/>
            <a:ext cx="595313" cy="1130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p:nvPr/>
        </p:nvSpPr>
        <p:spPr>
          <a:xfrm flipV="1">
            <a:off x="558649" y="2657776"/>
            <a:ext cx="1030428" cy="45719"/>
          </a:xfrm>
          <a:prstGeom prst="rect">
            <a:avLst/>
          </a:prstGeom>
          <a:solidFill>
            <a:srgbClr val="DAA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6" descr="Het nieuwe Kasteel | Kasteel.gro | Digitale werkplaats Groningen 2019">
            <a:extLst>
              <a:ext uri="{FF2B5EF4-FFF2-40B4-BE49-F238E27FC236}">
                <a16:creationId xmlns:a16="http://schemas.microsoft.com/office/drawing/2014/main" id="{8CE4C067-C081-4E10-B664-8FF3C1418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163"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8">
            <a:extLst>
              <a:ext uri="{FF2B5EF4-FFF2-40B4-BE49-F238E27FC236}">
                <a16:creationId xmlns:a16="http://schemas.microsoft.com/office/drawing/2014/main" id="{7A1D3DBD-B991-4F3B-8346-12F38E7805E0}"/>
              </a:ext>
            </a:extLst>
          </p:cNvPr>
          <p:cNvSpPr txBox="1"/>
          <p:nvPr/>
        </p:nvSpPr>
        <p:spPr>
          <a:xfrm>
            <a:off x="7310144" y="51509"/>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sp>
        <p:nvSpPr>
          <p:cNvPr id="11" name="Tekstvak 10">
            <a:extLst>
              <a:ext uri="{FF2B5EF4-FFF2-40B4-BE49-F238E27FC236}">
                <a16:creationId xmlns:a16="http://schemas.microsoft.com/office/drawing/2014/main" id="{B8B80BA0-46C6-436A-9DFC-9236461224F2}"/>
              </a:ext>
            </a:extLst>
          </p:cNvPr>
          <p:cNvSpPr txBox="1"/>
          <p:nvPr/>
        </p:nvSpPr>
        <p:spPr>
          <a:xfrm>
            <a:off x="2440459" y="1002089"/>
            <a:ext cx="6320985" cy="1007135"/>
          </a:xfrm>
          <a:prstGeom prst="rect">
            <a:avLst/>
          </a:prstGeom>
          <a:noFill/>
        </p:spPr>
        <p:txBody>
          <a:bodyPr wrap="square">
            <a:spAutoFit/>
          </a:bodyPr>
          <a:lstStyle/>
          <a:p>
            <a:pPr marL="285750" indent="-285750">
              <a:lnSpc>
                <a:spcPct val="200000"/>
              </a:lnSpc>
              <a:buClr>
                <a:srgbClr val="FCD300"/>
              </a:buClr>
              <a:buFont typeface="Arial" panose="020B0604020202020204" pitchFamily="34" charset="0"/>
              <a:buChar char="•"/>
            </a:pPr>
            <a:r>
              <a:rPr lang="nl-NL" sz="1600">
                <a:latin typeface="Open Sans" panose="020B0606030504020204" pitchFamily="34" charset="0"/>
                <a:ea typeface="Open Sans" panose="020B0606030504020204" pitchFamily="34" charset="0"/>
                <a:cs typeface="Open Sans" panose="020B0606030504020204" pitchFamily="34" charset="0"/>
              </a:rPr>
              <a:t>Werk drie begrippen van de zojuist gegeven opdracht uit.</a:t>
            </a:r>
          </a:p>
          <a:p>
            <a:pPr marL="285750" indent="-285750">
              <a:lnSpc>
                <a:spcPct val="200000"/>
              </a:lnSpc>
              <a:buClr>
                <a:srgbClr val="FCD300"/>
              </a:buClr>
              <a:buFont typeface="Arial" panose="020B0604020202020204" pitchFamily="34" charset="0"/>
              <a:buChar char="•"/>
            </a:pPr>
            <a:r>
              <a:rPr lang="nl-NL" sz="1600">
                <a:latin typeface="Open Sans" panose="020B0606030504020204" pitchFamily="34" charset="0"/>
                <a:ea typeface="Open Sans" panose="020B0606030504020204" pitchFamily="34" charset="0"/>
                <a:cs typeface="Open Sans" panose="020B0606030504020204" pitchFamily="34" charset="0"/>
              </a:rPr>
              <a:t>Voeg deze (inclusief de betekenis) toe aan je portfolio.</a:t>
            </a:r>
          </a:p>
        </p:txBody>
      </p:sp>
      <p:sp>
        <p:nvSpPr>
          <p:cNvPr id="12" name="Content Placeholder 2">
            <a:extLst>
              <a:ext uri="{FF2B5EF4-FFF2-40B4-BE49-F238E27FC236}">
                <a16:creationId xmlns:a16="http://schemas.microsoft.com/office/drawing/2014/main" id="{EA924D3B-B0B9-4843-8FA6-4C82E6C6D035}"/>
              </a:ext>
            </a:extLst>
          </p:cNvPr>
          <p:cNvSpPr txBox="1">
            <a:spLocks/>
          </p:cNvSpPr>
          <p:nvPr/>
        </p:nvSpPr>
        <p:spPr>
          <a:xfrm>
            <a:off x="2915362" y="2209040"/>
            <a:ext cx="5354243" cy="2410178"/>
          </a:xfrm>
          <a:prstGeom prst="rect">
            <a:avLst/>
          </a:prstGeom>
        </p:spPr>
        <p:txBody>
          <a:bodyPr vert="horz" lIns="91440" tIns="45720" rIns="91440" bIns="45720" numCol="2"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nl-NL" sz="1600">
                <a:solidFill>
                  <a:schemeClr val="tx1"/>
                </a:solidFill>
                <a:latin typeface="Open Sans" panose="020B0606030504020204" pitchFamily="34" charset="0"/>
                <a:ea typeface="Open Sans" panose="020B0606030504020204" pitchFamily="34" charset="0"/>
                <a:cs typeface="Open Sans" panose="020B0606030504020204" pitchFamily="34" charset="0"/>
              </a:rPr>
              <a:t>1. (web)browser</a:t>
            </a:r>
          </a:p>
          <a:p>
            <a:pPr marL="0" indent="0">
              <a:buNone/>
            </a:pPr>
            <a:r>
              <a:rPr lang="nl-NL" sz="1600">
                <a:solidFill>
                  <a:schemeClr val="tx1"/>
                </a:solidFill>
                <a:latin typeface="Open Sans" panose="020B0606030504020204" pitchFamily="34" charset="0"/>
                <a:ea typeface="Open Sans" panose="020B0606030504020204" pitchFamily="34" charset="0"/>
                <a:cs typeface="Open Sans" panose="020B0606030504020204" pitchFamily="34" charset="0"/>
              </a:rPr>
              <a:t>2. internet</a:t>
            </a:r>
          </a:p>
          <a:p>
            <a:pPr marL="0" indent="0">
              <a:buNone/>
            </a:pPr>
            <a:r>
              <a:rPr lang="nl-NL" sz="1600">
                <a:solidFill>
                  <a:schemeClr val="tx1"/>
                </a:solidFill>
                <a:latin typeface="Open Sans" panose="020B0606030504020204" pitchFamily="34" charset="0"/>
                <a:ea typeface="Open Sans" panose="020B0606030504020204" pitchFamily="34" charset="0"/>
                <a:cs typeface="Open Sans" panose="020B0606030504020204" pitchFamily="34" charset="0"/>
              </a:rPr>
              <a:t>3. adresbalk/URL</a:t>
            </a:r>
          </a:p>
          <a:p>
            <a:pPr marL="0" indent="0">
              <a:buNone/>
            </a:pPr>
            <a:r>
              <a:rPr lang="nl-NL" sz="1600">
                <a:solidFill>
                  <a:schemeClr val="tx1"/>
                </a:solidFill>
                <a:latin typeface="Open Sans" panose="020B0606030504020204" pitchFamily="34" charset="0"/>
                <a:ea typeface="Open Sans" panose="020B0606030504020204" pitchFamily="34" charset="0"/>
                <a:cs typeface="Open Sans" panose="020B0606030504020204" pitchFamily="34" charset="0"/>
              </a:rPr>
              <a:t>4. zoekmachine</a:t>
            </a:r>
          </a:p>
          <a:p>
            <a:pPr marL="0" indent="0">
              <a:buNone/>
            </a:pPr>
            <a:r>
              <a:rPr lang="nl-NL" sz="1600">
                <a:solidFill>
                  <a:schemeClr val="tx1"/>
                </a:solidFill>
                <a:latin typeface="Open Sans" panose="020B0606030504020204" pitchFamily="34" charset="0"/>
                <a:ea typeface="Open Sans" panose="020B0606030504020204" pitchFamily="34" charset="0"/>
                <a:cs typeface="Open Sans" panose="020B0606030504020204" pitchFamily="34" charset="0"/>
              </a:rPr>
              <a:t>5. www </a:t>
            </a:r>
          </a:p>
          <a:p>
            <a:pPr marL="0" indent="0">
              <a:buNone/>
            </a:pPr>
            <a:r>
              <a:rPr lang="nl-NL" sz="1600">
                <a:solidFill>
                  <a:schemeClr val="tx1"/>
                </a:solidFill>
                <a:latin typeface="Open Sans" panose="020B0606030504020204" pitchFamily="34" charset="0"/>
                <a:ea typeface="Open Sans" panose="020B0606030504020204" pitchFamily="34" charset="0"/>
                <a:cs typeface="Open Sans" panose="020B0606030504020204" pitchFamily="34" charset="0"/>
              </a:rPr>
              <a:t>6. cloud</a:t>
            </a:r>
          </a:p>
          <a:p>
            <a:pPr marL="0" indent="0">
              <a:buNone/>
            </a:pPr>
            <a:r>
              <a:rPr lang="nl-NL" sz="1600">
                <a:solidFill>
                  <a:schemeClr val="tx1"/>
                </a:solidFill>
                <a:latin typeface="Open Sans" panose="020B0606030504020204" pitchFamily="34" charset="0"/>
                <a:ea typeface="Open Sans" panose="020B0606030504020204" pitchFamily="34" charset="0"/>
                <a:cs typeface="Open Sans" panose="020B0606030504020204" pitchFamily="34" charset="0"/>
              </a:rPr>
              <a:t>7. </a:t>
            </a:r>
            <a:r>
              <a:rPr lang="nl-NL" sz="1600" err="1">
                <a:solidFill>
                  <a:schemeClr val="tx1"/>
                </a:solidFill>
                <a:latin typeface="Open Sans" panose="020B0606030504020204" pitchFamily="34" charset="0"/>
                <a:ea typeface="Open Sans" panose="020B0606030504020204" pitchFamily="34" charset="0"/>
                <a:cs typeface="Open Sans" panose="020B0606030504020204" pitchFamily="34" charset="0"/>
              </a:rPr>
              <a:t>ssl</a:t>
            </a:r>
            <a:r>
              <a:rPr lang="nl-NL" sz="1600">
                <a:solidFill>
                  <a:schemeClr val="tx1"/>
                </a:solidFill>
                <a:latin typeface="Open Sans" panose="020B0606030504020204" pitchFamily="34" charset="0"/>
                <a:ea typeface="Open Sans" panose="020B0606030504020204" pitchFamily="34" charset="0"/>
                <a:cs typeface="Open Sans" panose="020B0606030504020204" pitchFamily="34" charset="0"/>
              </a:rPr>
              <a:t>-certificaat</a:t>
            </a:r>
          </a:p>
          <a:p>
            <a:pPr marL="0" indent="0">
              <a:buNone/>
            </a:pPr>
            <a:r>
              <a:rPr lang="nl-NL" sz="1600">
                <a:solidFill>
                  <a:schemeClr val="tx1"/>
                </a:solidFill>
                <a:latin typeface="Open Sans" panose="020B0606030504020204" pitchFamily="34" charset="0"/>
                <a:ea typeface="Open Sans" panose="020B0606030504020204" pitchFamily="34" charset="0"/>
                <a:cs typeface="Open Sans" panose="020B0606030504020204" pitchFamily="34" charset="0"/>
              </a:rPr>
              <a:t>8. </a:t>
            </a:r>
            <a:r>
              <a:rPr lang="nl-NL" sz="1600" err="1">
                <a:solidFill>
                  <a:schemeClr val="tx1"/>
                </a:solidFill>
                <a:latin typeface="Open Sans" panose="020B0606030504020204" pitchFamily="34" charset="0"/>
                <a:ea typeface="Open Sans" panose="020B0606030504020204" pitchFamily="34" charset="0"/>
                <a:cs typeface="Open Sans" panose="020B0606030504020204" pitchFamily="34" charset="0"/>
              </a:rPr>
              <a:t>https</a:t>
            </a:r>
            <a:endParaRPr lang="nl-NL" sz="16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nl-NL" sz="1600">
                <a:solidFill>
                  <a:schemeClr val="tx1"/>
                </a:solidFill>
                <a:latin typeface="Open Sans" panose="020B0606030504020204" pitchFamily="34" charset="0"/>
                <a:ea typeface="Open Sans" panose="020B0606030504020204" pitchFamily="34" charset="0"/>
                <a:cs typeface="Open Sans" panose="020B0606030504020204" pitchFamily="34" charset="0"/>
              </a:rPr>
              <a:t>9. hyperlink</a:t>
            </a:r>
          </a:p>
          <a:p>
            <a:pPr marL="0" indent="0">
              <a:buNone/>
            </a:pPr>
            <a:r>
              <a:rPr lang="nl-NL" sz="1600">
                <a:solidFill>
                  <a:schemeClr val="tx1"/>
                </a:solidFill>
                <a:latin typeface="Open Sans" panose="020B0606030504020204" pitchFamily="34" charset="0"/>
                <a:ea typeface="Open Sans" panose="020B0606030504020204" pitchFamily="34" charset="0"/>
                <a:cs typeface="Open Sans" panose="020B0606030504020204" pitchFamily="34" charset="0"/>
              </a:rPr>
              <a:t>10. Cookie</a:t>
            </a:r>
          </a:p>
          <a:p>
            <a:pPr marL="0" indent="0">
              <a:buNone/>
            </a:pPr>
            <a:r>
              <a:rPr lang="nl-NL" sz="1600">
                <a:solidFill>
                  <a:schemeClr val="tx1"/>
                </a:solidFill>
                <a:latin typeface="Open Sans" panose="020B0606030504020204" pitchFamily="34" charset="0"/>
                <a:ea typeface="Open Sans" panose="020B0606030504020204" pitchFamily="34" charset="0"/>
                <a:cs typeface="Open Sans" panose="020B0606030504020204" pitchFamily="34" charset="0"/>
              </a:rPr>
              <a:t>11. bladwijzer</a:t>
            </a:r>
          </a:p>
        </p:txBody>
      </p:sp>
      <p:pic>
        <p:nvPicPr>
          <p:cNvPr id="6" name="Afbeelding 5" descr="Afbeelding met tekst&#10;&#10;Automatisch gegenereerde beschrijving">
            <a:extLst>
              <a:ext uri="{FF2B5EF4-FFF2-40B4-BE49-F238E27FC236}">
                <a16:creationId xmlns:a16="http://schemas.microsoft.com/office/drawing/2014/main" id="{53CA6F5A-C407-41FC-8DDC-BE9216D7E5FB}"/>
              </a:ext>
            </a:extLst>
          </p:cNvPr>
          <p:cNvPicPr>
            <a:picLocks noChangeAspect="1"/>
          </p:cNvPicPr>
          <p:nvPr/>
        </p:nvPicPr>
        <p:blipFill rotWithShape="1">
          <a:blip r:embed="rId4">
            <a:alphaModFix amt="37000"/>
          </a:blip>
          <a:srcRect l="40067" t="19482" r="6341" b="8076"/>
          <a:stretch/>
        </p:blipFill>
        <p:spPr>
          <a:xfrm>
            <a:off x="-33338" y="3147605"/>
            <a:ext cx="2214403" cy="1995895"/>
          </a:xfrm>
          <a:prstGeom prst="rect">
            <a:avLst/>
          </a:prstGeom>
          <a:noFill/>
        </p:spPr>
      </p:pic>
    </p:spTree>
    <p:extLst>
      <p:ext uri="{BB962C8B-B14F-4D97-AF65-F5344CB8AC3E}">
        <p14:creationId xmlns:p14="http://schemas.microsoft.com/office/powerpoint/2010/main" val="3301966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0878" y="441464"/>
            <a:ext cx="5782242" cy="523220"/>
          </a:xfrm>
          <a:prstGeom prst="rect">
            <a:avLst/>
          </a:prstGeom>
          <a:noFill/>
        </p:spPr>
        <p:txBody>
          <a:bodyPr wrap="square" rtlCol="0">
            <a:spAutoFit/>
          </a:bodyPr>
          <a:lstStyle/>
          <a:p>
            <a:pPr algn="ctr"/>
            <a:r>
              <a:rPr lang="nl-NL" sz="2800" b="1">
                <a:solidFill>
                  <a:srgbClr val="FCD300"/>
                </a:solidFill>
                <a:latin typeface="Open Sans"/>
                <a:cs typeface="Open Sans"/>
              </a:rPr>
              <a:t>Video: </a:t>
            </a:r>
            <a:r>
              <a:rPr lang="nl-NL" sz="2800" b="1">
                <a:latin typeface="Open Sans"/>
                <a:cs typeface="Open Sans"/>
              </a:rPr>
              <a:t>heb jij iets te verbergen?</a:t>
            </a:r>
          </a:p>
        </p:txBody>
      </p:sp>
      <p:sp>
        <p:nvSpPr>
          <p:cNvPr id="14" name="Tekstvak 13">
            <a:extLst>
              <a:ext uri="{FF2B5EF4-FFF2-40B4-BE49-F238E27FC236}">
                <a16:creationId xmlns:a16="http://schemas.microsoft.com/office/drawing/2014/main" id="{75B80687-9414-44E2-9129-1B0F73D6479B}"/>
              </a:ext>
            </a:extLst>
          </p:cNvPr>
          <p:cNvSpPr txBox="1"/>
          <p:nvPr/>
        </p:nvSpPr>
        <p:spPr>
          <a:xfrm>
            <a:off x="2406091" y="4210927"/>
            <a:ext cx="4183133" cy="369332"/>
          </a:xfrm>
          <a:prstGeom prst="rect">
            <a:avLst/>
          </a:prstGeom>
          <a:noFill/>
        </p:spPr>
        <p:txBody>
          <a:bodyPr wrap="none" rtlCol="0">
            <a:spAutoFit/>
          </a:bodyPr>
          <a:lstStyle/>
          <a:p>
            <a:r>
              <a:rPr lang="nl-NL" i="1" dirty="0"/>
              <a:t>Klik op de afbeelding voor weergave video.</a:t>
            </a:r>
          </a:p>
        </p:txBody>
      </p:sp>
      <p:pic>
        <p:nvPicPr>
          <p:cNvPr id="7" name="Picture 6" descr="Het nieuwe Kasteel | Kasteel.gro | Digitale werkplaats Groningen 2019">
            <a:extLst>
              <a:ext uri="{FF2B5EF4-FFF2-40B4-BE49-F238E27FC236}">
                <a16:creationId xmlns:a16="http://schemas.microsoft.com/office/drawing/2014/main" id="{9B6F1418-4FED-43E3-92B5-1A1E04B2BF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163"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28">
            <a:extLst>
              <a:ext uri="{FF2B5EF4-FFF2-40B4-BE49-F238E27FC236}">
                <a16:creationId xmlns:a16="http://schemas.microsoft.com/office/drawing/2014/main" id="{D9449727-4CBE-4A6B-A37E-4363870B08CB}"/>
              </a:ext>
            </a:extLst>
          </p:cNvPr>
          <p:cNvSpPr txBox="1"/>
          <p:nvPr/>
        </p:nvSpPr>
        <p:spPr>
          <a:xfrm>
            <a:off x="7310144" y="51509"/>
            <a:ext cx="1918922" cy="276999"/>
          </a:xfrm>
          <a:prstGeom prst="rect">
            <a:avLst/>
          </a:prstGeom>
          <a:noFill/>
        </p:spPr>
        <p:txBody>
          <a:bodyPr wrap="square" rtlCol="0">
            <a:spAutoFit/>
          </a:bodyPr>
          <a:lstStyle/>
          <a:p>
            <a:r>
              <a:rPr lang="nl-NL" sz="1200" b="1">
                <a:solidFill>
                  <a:srgbClr val="FCD300"/>
                </a:solidFill>
                <a:latin typeface="Open Sans"/>
                <a:cs typeface="Open Sans"/>
              </a:rPr>
              <a:t>Digitaal </a:t>
            </a:r>
            <a:r>
              <a:rPr lang="nl-NL" sz="1200" b="1">
                <a:latin typeface="Open Sans"/>
                <a:cs typeface="Open Sans"/>
              </a:rPr>
              <a:t>Burgerschap</a:t>
            </a:r>
          </a:p>
        </p:txBody>
      </p:sp>
      <p:pic>
        <p:nvPicPr>
          <p:cNvPr id="4" name="Afbeelding 3">
            <a:hlinkClick r:id="rId4"/>
            <a:extLst>
              <a:ext uri="{FF2B5EF4-FFF2-40B4-BE49-F238E27FC236}">
                <a16:creationId xmlns:a16="http://schemas.microsoft.com/office/drawing/2014/main" id="{5B3C29B5-0ACD-49DD-12CF-48789CA6E1BB}"/>
              </a:ext>
            </a:extLst>
          </p:cNvPr>
          <p:cNvPicPr>
            <a:picLocks noChangeAspect="1"/>
          </p:cNvPicPr>
          <p:nvPr/>
        </p:nvPicPr>
        <p:blipFill>
          <a:blip r:embed="rId5"/>
          <a:stretch>
            <a:fillRect/>
          </a:stretch>
        </p:blipFill>
        <p:spPr>
          <a:xfrm>
            <a:off x="1928443" y="1085642"/>
            <a:ext cx="5287113" cy="2972215"/>
          </a:xfrm>
          <a:prstGeom prst="rect">
            <a:avLst/>
          </a:prstGeom>
        </p:spPr>
      </p:pic>
    </p:spTree>
    <p:extLst>
      <p:ext uri="{BB962C8B-B14F-4D97-AF65-F5344CB8AC3E}">
        <p14:creationId xmlns:p14="http://schemas.microsoft.com/office/powerpoint/2010/main" val="3277956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Aangepast 1">
      <a:dk1>
        <a:sysClr val="windowText" lastClr="000000"/>
      </a:dk1>
      <a:lt1>
        <a:sysClr val="window" lastClr="FFFFFF"/>
      </a:lt1>
      <a:dk2>
        <a:srgbClr val="8496B0"/>
      </a:dk2>
      <a:lt2>
        <a:srgbClr val="E7E6E6"/>
      </a:lt2>
      <a:accent1>
        <a:srgbClr val="000000"/>
      </a:accent1>
      <a:accent2>
        <a:srgbClr val="ED7D31"/>
      </a:accent2>
      <a:accent3>
        <a:srgbClr val="A5A5A5"/>
      </a:accent3>
      <a:accent4>
        <a:srgbClr val="000000"/>
      </a:accent4>
      <a:accent5>
        <a:srgbClr val="000000"/>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vited_Leaders xmlns="90ed0bb7-21c4-4f64-a81e-213c1120bb52" xsi:nil="true"/>
    <NotebookType xmlns="90ed0bb7-21c4-4f64-a81e-213c1120bb52" xsi:nil="true"/>
    <FolderType xmlns="90ed0bb7-21c4-4f64-a81e-213c1120bb52" xsi:nil="true"/>
    <Student_Groups xmlns="90ed0bb7-21c4-4f64-a81e-213c1120bb52">
      <UserInfo>
        <DisplayName/>
        <AccountId xsi:nil="true"/>
        <AccountType/>
      </UserInfo>
    </Student_Groups>
    <TaxCatchAll xmlns="29155f51-7762-430c-9a21-f70f21876669" xsi:nil="true"/>
    <TeamsChannelId xmlns="90ed0bb7-21c4-4f64-a81e-213c1120bb52" xsi:nil="true"/>
    <Students xmlns="90ed0bb7-21c4-4f64-a81e-213c1120bb52">
      <UserInfo>
        <DisplayName/>
        <AccountId xsi:nil="true"/>
        <AccountType/>
      </UserInfo>
    </Students>
    <Distribution_Groups xmlns="90ed0bb7-21c4-4f64-a81e-213c1120bb52" xsi:nil="true"/>
    <DefaultSectionNames xmlns="90ed0bb7-21c4-4f64-a81e-213c1120bb52" xsi:nil="true"/>
    <Is_Collaboration_Space_Locked xmlns="90ed0bb7-21c4-4f64-a81e-213c1120bb52" xsi:nil="true"/>
    <AppVersion xmlns="90ed0bb7-21c4-4f64-a81e-213c1120bb52" xsi:nil="true"/>
    <Invited_Students xmlns="90ed0bb7-21c4-4f64-a81e-213c1120bb52" xsi:nil="true"/>
    <IsNotebookLocked xmlns="90ed0bb7-21c4-4f64-a81e-213c1120bb52" xsi:nil="true"/>
    <Math_Settings xmlns="90ed0bb7-21c4-4f64-a81e-213c1120bb52" xsi:nil="true"/>
    <Self_Registration_Enabled xmlns="90ed0bb7-21c4-4f64-a81e-213c1120bb52" xsi:nil="true"/>
    <Has_Teacher_Only_SectionGroup xmlns="90ed0bb7-21c4-4f64-a81e-213c1120bb52" xsi:nil="true"/>
    <Members xmlns="90ed0bb7-21c4-4f64-a81e-213c1120bb52">
      <UserInfo>
        <DisplayName/>
        <AccountId xsi:nil="true"/>
        <AccountType/>
      </UserInfo>
    </Members>
    <Invited_Members xmlns="90ed0bb7-21c4-4f64-a81e-213c1120bb52" xsi:nil="true"/>
    <Invited_Teachers xmlns="90ed0bb7-21c4-4f64-a81e-213c1120bb52" xsi:nil="true"/>
    <Teachers xmlns="90ed0bb7-21c4-4f64-a81e-213c1120bb52">
      <UserInfo>
        <DisplayName/>
        <AccountId xsi:nil="true"/>
        <AccountType/>
      </UserInfo>
    </Teachers>
    <lcf76f155ced4ddcb4097134ff3c332f xmlns="90ed0bb7-21c4-4f64-a81e-213c1120bb52">
      <Terms xmlns="http://schemas.microsoft.com/office/infopath/2007/PartnerControls"/>
    </lcf76f155ced4ddcb4097134ff3c332f>
    <Templates xmlns="90ed0bb7-21c4-4f64-a81e-213c1120bb52" xsi:nil="true"/>
    <Member_Groups xmlns="90ed0bb7-21c4-4f64-a81e-213c1120bb52">
      <UserInfo>
        <DisplayName/>
        <AccountId xsi:nil="true"/>
        <AccountType/>
      </UserInfo>
    </Member_Groups>
    <Has_Leaders_Only_SectionGroup xmlns="90ed0bb7-21c4-4f64-a81e-213c1120bb52" xsi:nil="true"/>
    <LMS_Mappings xmlns="90ed0bb7-21c4-4f64-a81e-213c1120bb52" xsi:nil="true"/>
    <CultureName xmlns="90ed0bb7-21c4-4f64-a81e-213c1120bb52" xsi:nil="true"/>
    <Owner xmlns="90ed0bb7-21c4-4f64-a81e-213c1120bb52">
      <UserInfo>
        <DisplayName/>
        <AccountId xsi:nil="true"/>
        <AccountType/>
      </UserInfo>
    </Owner>
    <Leaders xmlns="90ed0bb7-21c4-4f64-a81e-213c1120bb52">
      <UserInfo>
        <DisplayName/>
        <AccountId xsi:nil="true"/>
        <AccountType/>
      </UserInfo>
    </Leaders>
    <MediaLengthInSeconds xmlns="90ed0bb7-21c4-4f64-a81e-213c1120bb52" xsi:nil="true"/>
    <SharedWithUsers xmlns="29155f51-7762-430c-9a21-f70f21876669">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4ED6E9FCE191479359C05D88A372A6" ma:contentTypeVersion="42" ma:contentTypeDescription="Een nieuw document maken." ma:contentTypeScope="" ma:versionID="e0c156fbc5f05f38d3c04746fa4d19bf">
  <xsd:schema xmlns:xsd="http://www.w3.org/2001/XMLSchema" xmlns:xs="http://www.w3.org/2001/XMLSchema" xmlns:p="http://schemas.microsoft.com/office/2006/metadata/properties" xmlns:ns2="90ed0bb7-21c4-4f64-a81e-213c1120bb52" xmlns:ns3="29155f51-7762-430c-9a21-f70f21876669" targetNamespace="http://schemas.microsoft.com/office/2006/metadata/properties" ma:root="true" ma:fieldsID="5c960513d6de3497cf0077e4bf344601" ns2:_="" ns3:_="">
    <xsd:import namespace="90ed0bb7-21c4-4f64-a81e-213c1120bb52"/>
    <xsd:import namespace="29155f51-7762-430c-9a21-f70f2187666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Leaders" minOccurs="0"/>
                <xsd:element ref="ns2:Members" minOccurs="0"/>
                <xsd:element ref="ns2:Member_Groups" minOccurs="0"/>
                <xsd:element ref="ns2:Invited_Leaders" minOccurs="0"/>
                <xsd:element ref="ns2:Invited_Members" minOccurs="0"/>
                <xsd:element ref="ns2:Has_Leaders_Only_SectionGroup"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ed0bb7-21c4-4f64-a81e-213c1120bb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msChannelId" ma:index="18" nillable="true" ma:displayName="Teams Channel Id" ma:internalName="TeamsChannelId">
      <xsd:simpleType>
        <xsd:restriction base="dms:Text"/>
      </xsd:simpleType>
    </xsd:element>
    <xsd:element name="Owner" ma:index="19"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0" nillable="true" ma:displayName="Math Settings" ma:internalName="Math_Settings">
      <xsd:simpleType>
        <xsd:restriction base="dms:Text"/>
      </xsd:simpleType>
    </xsd:element>
    <xsd:element name="DefaultSectionNames" ma:index="21" nillable="true" ma:displayName="Default Section Names" ma:internalName="DefaultSectionNames">
      <xsd:simpleType>
        <xsd:restriction base="dms:Note">
          <xsd:maxLength value="255"/>
        </xsd:restriction>
      </xsd:simpleType>
    </xsd:element>
    <xsd:element name="Templates" ma:index="22" nillable="true" ma:displayName="Templates" ma:internalName="Templates">
      <xsd:simpleType>
        <xsd:restriction base="dms:Note">
          <xsd:maxLength value="255"/>
        </xsd:restriction>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6" nillable="true" ma:displayName="Distribution Groups" ma:internalName="Distribution_Groups">
      <xsd:simpleType>
        <xsd:restriction base="dms:Note">
          <xsd:maxLength value="255"/>
        </xsd:restriction>
      </xsd:simpleType>
    </xsd:element>
    <xsd:element name="LMS_Mappings" ma:index="27" nillable="true" ma:displayName="LMS Mappings" ma:internalName="LMS_Mappings">
      <xsd:simpleType>
        <xsd:restriction base="dms:Note">
          <xsd:maxLength value="255"/>
        </xsd:restriction>
      </xsd:simpleType>
    </xsd:element>
    <xsd:element name="Invited_Teachers" ma:index="28" nillable="true" ma:displayName="Invited Teachers" ma:internalName="Invited_Teachers">
      <xsd:simpleType>
        <xsd:restriction base="dms:Note">
          <xsd:maxLength value="255"/>
        </xsd:restriction>
      </xsd:simpleType>
    </xsd:element>
    <xsd:element name="Invited_Students" ma:index="29" nillable="true" ma:displayName="Invited Students" ma:internalName="Invited_Students">
      <xsd:simpleType>
        <xsd:restriction base="dms:Note">
          <xsd:maxLength value="255"/>
        </xsd:restriction>
      </xsd:simpleType>
    </xsd:element>
    <xsd:element name="Self_Registration_Enabled" ma:index="30" nillable="true" ma:displayName="Self Registration Enabled" ma:internalName="Self_Registration_Enabled">
      <xsd:simpleType>
        <xsd:restriction base="dms:Boolean"/>
      </xsd:simpleType>
    </xsd:element>
    <xsd:element name="Has_Teacher_Only_SectionGroup" ma:index="31" nillable="true" ma:displayName="Has Teacher Only SectionGroup" ma:internalName="Has_Teacher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Leaders" ma:index="34"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5"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6"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37" nillable="true" ma:displayName="Invited Leaders" ma:internalName="Invited_Leaders">
      <xsd:simpleType>
        <xsd:restriction base="dms:Note">
          <xsd:maxLength value="255"/>
        </xsd:restriction>
      </xsd:simpleType>
    </xsd:element>
    <xsd:element name="Invited_Members" ma:index="38" nillable="true" ma:displayName="Invited Members" ma:internalName="Invited_Members">
      <xsd:simpleType>
        <xsd:restriction base="dms:Note">
          <xsd:maxLength value="255"/>
        </xsd:restriction>
      </xsd:simpleType>
    </xsd:element>
    <xsd:element name="Has_Leaders_Only_SectionGroup" ma:index="39" nillable="true" ma:displayName="Has Leaders Only SectionGroup" ma:internalName="Has_Leaders_Only_SectionGroup">
      <xsd:simpleType>
        <xsd:restriction base="dms:Boolean"/>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LengthInSeconds" ma:index="45" nillable="true" ma:displayName="Length (seconds)" ma:internalName="MediaLengthInSeconds" ma:readOnly="true">
      <xsd:simpleType>
        <xsd:restriction base="dms:Unknown"/>
      </xsd:simpleType>
    </xsd:element>
    <xsd:element name="lcf76f155ced4ddcb4097134ff3c332f" ma:index="47" nillable="true" ma:taxonomy="true" ma:internalName="lcf76f155ced4ddcb4097134ff3c332f" ma:taxonomyFieldName="MediaServiceImageTags" ma:displayName="Afbeeldingtags" ma:readOnly="false" ma:fieldId="{5cf76f15-5ced-4ddc-b409-7134ff3c332f}" ma:taxonomyMulti="true" ma:sspId="cc591582-5716-4c7b-ae58-80bd828370e4" ma:termSetId="09814cd3-568e-fe90-9814-8d621ff8fb84" ma:anchorId="fba54fb3-c3e1-fe81-a776-ca4b69148c4d" ma:open="true" ma:isKeyword="false">
      <xsd:complexType>
        <xsd:sequence>
          <xsd:element ref="pc:Terms" minOccurs="0" maxOccurs="1"/>
        </xsd:sequence>
      </xsd:complexType>
    </xsd:element>
    <xsd:element name="MediaServiceLocation" ma:index="4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155f51-7762-430c-9a21-f70f21876669"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48" nillable="true" ma:displayName="Taxonomy Catch All Column" ma:hidden="true" ma:list="{d5a5f0b5-4120-4702-b09c-47725e8ef84b}" ma:internalName="TaxCatchAll" ma:showField="CatchAllData" ma:web="29155f51-7762-430c-9a21-f70f218766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AE1D13-1331-49E7-BE68-C06003A811F6}">
  <ds:schemaRefs>
    <ds:schemaRef ds:uri="http://schemas.microsoft.com/office/infopath/2007/PartnerControls"/>
    <ds:schemaRef ds:uri="http://www.w3.org/XML/1998/namespace"/>
    <ds:schemaRef ds:uri="http://purl.org/dc/terms/"/>
    <ds:schemaRef ds:uri="http://purl.org/dc/elements/1.1/"/>
    <ds:schemaRef ds:uri="29155f51-7762-430c-9a21-f70f21876669"/>
    <ds:schemaRef ds:uri="http://purl.org/dc/dcmitype/"/>
    <ds:schemaRef ds:uri="http://schemas.openxmlformats.org/package/2006/metadata/core-properties"/>
    <ds:schemaRef ds:uri="http://schemas.microsoft.com/office/2006/documentManagement/types"/>
    <ds:schemaRef ds:uri="90ed0bb7-21c4-4f64-a81e-213c1120bb52"/>
    <ds:schemaRef ds:uri="http://schemas.microsoft.com/office/2006/metadata/properties"/>
  </ds:schemaRefs>
</ds:datastoreItem>
</file>

<file path=customXml/itemProps2.xml><?xml version="1.0" encoding="utf-8"?>
<ds:datastoreItem xmlns:ds="http://schemas.openxmlformats.org/officeDocument/2006/customXml" ds:itemID="{95ABBD4A-140D-4EAD-B3B1-F61B8A6124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ed0bb7-21c4-4f64-a81e-213c1120bb52"/>
    <ds:schemaRef ds:uri="29155f51-7762-430c-9a21-f70f218766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982BA0-A796-4D7D-845F-062FBCB973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TotalTime>
  <Words>3319</Words>
  <Application>Microsoft Office PowerPoint</Application>
  <PresentationFormat>Diavoorstelling (16:9)</PresentationFormat>
  <Paragraphs>342</Paragraphs>
  <Slides>25</Slides>
  <Notes>24</Notes>
  <HiddenSlides>0</HiddenSlides>
  <MMClips>0</MMClips>
  <ScaleCrop>false</ScaleCrop>
  <HeadingPairs>
    <vt:vector size="6" baseType="variant">
      <vt:variant>
        <vt:lpstr>Gebruikte lettertypen</vt:lpstr>
      </vt:variant>
      <vt:variant>
        <vt:i4>14</vt:i4>
      </vt:variant>
      <vt:variant>
        <vt:lpstr>Thema</vt:lpstr>
      </vt:variant>
      <vt:variant>
        <vt:i4>1</vt:i4>
      </vt:variant>
      <vt:variant>
        <vt:lpstr>Diatitels</vt:lpstr>
      </vt:variant>
      <vt:variant>
        <vt:i4>25</vt:i4>
      </vt:variant>
    </vt:vector>
  </HeadingPairs>
  <TitlesOfParts>
    <vt:vector size="40" baseType="lpstr">
      <vt:lpstr>-apple-system</vt:lpstr>
      <vt:lpstr>Arial</vt:lpstr>
      <vt:lpstr>Arial</vt:lpstr>
      <vt:lpstr>Bebas Neue</vt:lpstr>
      <vt:lpstr>Bebas Neue Book</vt:lpstr>
      <vt:lpstr>Bebas Neue Regular</vt:lpstr>
      <vt:lpstr>Calibri</vt:lpstr>
      <vt:lpstr>Calibri-Bold</vt:lpstr>
      <vt:lpstr>MS-Light</vt:lpstr>
      <vt:lpstr>MS-Regular</vt:lpstr>
      <vt:lpstr>Open Sans</vt:lpstr>
      <vt:lpstr>Open Sans Light</vt:lpstr>
      <vt:lpstr>Wingdings</vt:lpstr>
      <vt:lpstr>Wingdings 2</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sundaylab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adytia purwo</dc:creator>
  <cp:lastModifiedBy>Leo van Ast</cp:lastModifiedBy>
  <cp:revision>1</cp:revision>
  <dcterms:created xsi:type="dcterms:W3CDTF">2018-07-19T01:14:27Z</dcterms:created>
  <dcterms:modified xsi:type="dcterms:W3CDTF">2023-01-25T19:33:30Z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0x010100E64ED6E9FCE191479359C05D88A372A6</vt:lpwstr>
  </property>
  <property fmtid="{D5CDD505-2E9C-101B-9397-08002B2CF9AE}" pid="3" name="MediaServiceImageTags">
    <vt:lpwstr/>
  </property>
</Properties>
</file>